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9" r:id="rId1"/>
    <p:sldMasterId id="2147483651" r:id="rId2"/>
  </p:sldMasterIdLst>
  <p:notesMasterIdLst>
    <p:notesMasterId r:id="rId21"/>
  </p:notesMasterIdLst>
  <p:handoutMasterIdLst>
    <p:handoutMasterId r:id="rId22"/>
  </p:handoutMasterIdLst>
  <p:sldIdLst>
    <p:sldId id="426" r:id="rId3"/>
    <p:sldId id="517" r:id="rId4"/>
    <p:sldId id="530" r:id="rId5"/>
    <p:sldId id="536" r:id="rId6"/>
    <p:sldId id="531" r:id="rId7"/>
    <p:sldId id="534" r:id="rId8"/>
    <p:sldId id="535" r:id="rId9"/>
    <p:sldId id="533" r:id="rId10"/>
    <p:sldId id="522" r:id="rId11"/>
    <p:sldId id="523" r:id="rId12"/>
    <p:sldId id="520" r:id="rId13"/>
    <p:sldId id="513" r:id="rId14"/>
    <p:sldId id="521" r:id="rId15"/>
    <p:sldId id="526" r:id="rId16"/>
    <p:sldId id="527" r:id="rId17"/>
    <p:sldId id="528" r:id="rId18"/>
    <p:sldId id="538" r:id="rId19"/>
    <p:sldId id="539" r:id="rId20"/>
  </p:sldIdLst>
  <p:sldSz cx="9144000" cy="6858000" type="screen4x3"/>
  <p:notesSz cx="6797675" cy="9928225"/>
  <p:defaultTextStyle>
    <a:defPPr>
      <a:defRPr lang="en-US"/>
    </a:defPPr>
    <a:lvl1pPr algn="l" rtl="0" fontAlgn="base">
      <a:lnSpc>
        <a:spcPct val="80000"/>
      </a:lnSpc>
      <a:spcBef>
        <a:spcPct val="50000"/>
      </a:spcBef>
      <a:spcAft>
        <a:spcPct val="30000"/>
      </a:spcAft>
      <a:buClr>
        <a:srgbClr val="4E89BE"/>
      </a:buClr>
      <a:buSzPct val="125000"/>
      <a:buChar char="•"/>
      <a:defRPr sz="20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lnSpc>
        <a:spcPct val="80000"/>
      </a:lnSpc>
      <a:spcBef>
        <a:spcPct val="50000"/>
      </a:spcBef>
      <a:spcAft>
        <a:spcPct val="30000"/>
      </a:spcAft>
      <a:buClr>
        <a:srgbClr val="4E89BE"/>
      </a:buClr>
      <a:buSzPct val="125000"/>
      <a:buChar char="•"/>
      <a:defRPr sz="20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lnSpc>
        <a:spcPct val="80000"/>
      </a:lnSpc>
      <a:spcBef>
        <a:spcPct val="50000"/>
      </a:spcBef>
      <a:spcAft>
        <a:spcPct val="30000"/>
      </a:spcAft>
      <a:buClr>
        <a:srgbClr val="4E89BE"/>
      </a:buClr>
      <a:buSzPct val="125000"/>
      <a:buChar char="•"/>
      <a:defRPr sz="20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lnSpc>
        <a:spcPct val="80000"/>
      </a:lnSpc>
      <a:spcBef>
        <a:spcPct val="50000"/>
      </a:spcBef>
      <a:spcAft>
        <a:spcPct val="30000"/>
      </a:spcAft>
      <a:buClr>
        <a:srgbClr val="4E89BE"/>
      </a:buClr>
      <a:buSzPct val="125000"/>
      <a:buChar char="•"/>
      <a:defRPr sz="20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lnSpc>
        <a:spcPct val="80000"/>
      </a:lnSpc>
      <a:spcBef>
        <a:spcPct val="50000"/>
      </a:spcBef>
      <a:spcAft>
        <a:spcPct val="30000"/>
      </a:spcAft>
      <a:buClr>
        <a:srgbClr val="4E89BE"/>
      </a:buClr>
      <a:buSzPct val="125000"/>
      <a:buChar char="•"/>
      <a:defRPr sz="20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1" hangingPunct="1">
      <a:defRPr sz="2000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1" hangingPunct="1">
      <a:defRPr sz="2000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1" hangingPunct="1">
      <a:defRPr sz="2000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1" hangingPunct="1">
      <a:defRPr sz="2000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66FF"/>
    <a:srgbClr val="009900"/>
    <a:srgbClr val="99FF33"/>
    <a:srgbClr val="996633"/>
    <a:srgbClr val="006666"/>
    <a:srgbClr val="800000"/>
    <a:srgbClr val="A50021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722" autoAdjust="0"/>
    <p:restoredTop sz="94663" autoAdjust="0"/>
  </p:normalViewPr>
  <p:slideViewPr>
    <p:cSldViewPr>
      <p:cViewPr>
        <p:scale>
          <a:sx n="80" d="100"/>
          <a:sy n="80" d="100"/>
        </p:scale>
        <p:origin x="-2514" y="-10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2262" y="-114"/>
      </p:cViewPr>
      <p:guideLst>
        <p:guide orient="horz" pos="3127"/>
        <p:guide pos="2142"/>
      </p:guideLst>
    </p:cSldViewPr>
  </p:notes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49" tIns="45925" rIns="91849" bIns="45925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1200">
                <a:latin typeface="Times New Roman" pitchFamily="18" charset="0"/>
                <a:ea typeface="굴림" charset="-127"/>
              </a:defRPr>
            </a:lvl1pPr>
          </a:lstStyle>
          <a:p>
            <a:pPr>
              <a:defRPr/>
            </a:pPr>
            <a:endParaRPr lang="en-GB" altLang="ko-KR"/>
          </a:p>
        </p:txBody>
      </p:sp>
      <p:sp>
        <p:nvSpPr>
          <p:cNvPr id="2252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49" tIns="45925" rIns="91849" bIns="45925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1200">
                <a:latin typeface="Times New Roman" pitchFamily="18" charset="0"/>
                <a:ea typeface="굴림" charset="-127"/>
              </a:defRPr>
            </a:lvl1pPr>
          </a:lstStyle>
          <a:p>
            <a:pPr>
              <a:defRPr/>
            </a:pPr>
            <a:endParaRPr lang="en-GB" altLang="ko-KR"/>
          </a:p>
        </p:txBody>
      </p:sp>
      <p:sp>
        <p:nvSpPr>
          <p:cNvPr id="2252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49" tIns="45925" rIns="91849" bIns="45925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1200">
                <a:latin typeface="Times New Roman" pitchFamily="18" charset="0"/>
                <a:ea typeface="굴림" charset="-127"/>
              </a:defRPr>
            </a:lvl1pPr>
          </a:lstStyle>
          <a:p>
            <a:pPr>
              <a:defRPr/>
            </a:pPr>
            <a:endParaRPr lang="en-GB" altLang="ko-KR"/>
          </a:p>
        </p:txBody>
      </p:sp>
      <p:sp>
        <p:nvSpPr>
          <p:cNvPr id="2252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49" tIns="45925" rIns="91849" bIns="45925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1200">
                <a:latin typeface="Times New Roman" pitchFamily="18" charset="0"/>
                <a:ea typeface="굴림" charset="-127"/>
              </a:defRPr>
            </a:lvl1pPr>
          </a:lstStyle>
          <a:p>
            <a:pPr>
              <a:defRPr/>
            </a:pPr>
            <a:fld id="{B7A02941-17CD-4A5F-9660-C94BDDC08CF6}" type="slidenum">
              <a:rPr lang="en-GB" altLang="ko-KR"/>
              <a:pPr>
                <a:defRPr/>
              </a:pPr>
              <a:t>‹#›</a:t>
            </a:fld>
            <a:endParaRPr lang="en-GB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49" tIns="45925" rIns="91849" bIns="45925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1200">
                <a:latin typeface="Times New Roman" pitchFamily="18" charset="0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49" tIns="45925" rIns="91849" bIns="45925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1200">
                <a:latin typeface="Times New Roman" pitchFamily="18" charset="0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4580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716463"/>
            <a:ext cx="4987925" cy="446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49" tIns="45925" rIns="91849" bIns="4592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1338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49" tIns="45925" rIns="91849" bIns="45925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1200">
                <a:latin typeface="Times New Roman" pitchFamily="18" charset="0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31338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49" tIns="45925" rIns="91849" bIns="45925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1200">
                <a:latin typeface="Times New Roman" pitchFamily="18" charset="0"/>
                <a:ea typeface="굴림" charset="-127"/>
              </a:defRPr>
            </a:lvl1pPr>
          </a:lstStyle>
          <a:p>
            <a:pPr>
              <a:defRPr/>
            </a:pPr>
            <a:fld id="{CFF0DCA4-3108-46D8-AB9D-F42BCF513CF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altLang="ko-KR" smtClean="0"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4292600"/>
            <a:ext cx="7921625" cy="576263"/>
          </a:xfrm>
        </p:spPr>
        <p:txBody>
          <a:bodyPr/>
          <a:lstStyle>
            <a:lvl1pPr algn="ctr">
              <a:defRPr sz="1900"/>
            </a:lvl1pPr>
          </a:lstStyle>
          <a:p>
            <a:r>
              <a:rPr lang="en-US" altLang="ko-KR" dirty="0"/>
              <a:t>Click to edit Master title style</a:t>
            </a: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229225"/>
            <a:ext cx="7921625" cy="792163"/>
          </a:xfrm>
        </p:spPr>
        <p:txBody>
          <a:bodyPr/>
          <a:lstStyle>
            <a:lvl1pPr marL="0" indent="0" algn="ctr">
              <a:buFontTx/>
              <a:buNone/>
              <a:defRPr sz="1500"/>
            </a:lvl1pPr>
          </a:lstStyle>
          <a:p>
            <a:r>
              <a:rPr lang="en-US" altLang="ko-KR"/>
              <a:t>Click to edit Master subtitle style</a:t>
            </a:r>
          </a:p>
        </p:txBody>
      </p:sp>
    </p:spTree>
  </p:cSld>
  <p:clrMapOvr>
    <a:masterClrMapping/>
  </p:clrMapOvr>
  <p:transition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451C7A-20C3-4844-830B-D67050942236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87B035-ED58-4890-9FF1-A55D4953DE3B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5" name="Rectangle 2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{ Seoul International Maritime Forum 8/6/2009}</a:t>
            </a:r>
          </a:p>
        </p:txBody>
      </p:sp>
    </p:spTree>
  </p:cSld>
  <p:clrMapOvr>
    <a:masterClrMapping/>
  </p:clrMapOvr>
  <p:transition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11188" y="1484313"/>
            <a:ext cx="3884612" cy="4032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484313"/>
            <a:ext cx="3884613" cy="4032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045DF9-D9E5-428C-BFB6-C4FFF72748D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{ Seoul International Maritime Forum 8/6/2009}</a:t>
            </a:r>
          </a:p>
        </p:txBody>
      </p:sp>
    </p:spTree>
  </p:cSld>
  <p:clrMapOvr>
    <a:masterClrMapping/>
  </p:clrMapOvr>
  <p:transition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AAF635-3D76-47A7-9D73-5C97AAD6ED62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8" name="Rectangle 2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{ Seoul International Maritime Forum 8/6/2009}</a:t>
            </a:r>
          </a:p>
        </p:txBody>
      </p:sp>
    </p:spTree>
  </p:cSld>
  <p:clrMapOvr>
    <a:masterClrMapping/>
  </p:clrMapOvr>
  <p:transition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6680C1-9B80-4F16-8368-9A5A2ECD8A2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{ Seoul International Maritime Forum 8/6/2009}</a:t>
            </a:r>
          </a:p>
        </p:txBody>
      </p:sp>
    </p:spTree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137FAD-91B0-43F0-91AF-23EB6232118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259223-5283-42F2-870F-668626F94A8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{ Seoul International Maritime Forum 8/6/2009}</a:t>
            </a:r>
          </a:p>
        </p:txBody>
      </p:sp>
    </p:spTree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0D3ECC-C0CA-4BA8-9729-33945B623306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{ Seoul International Maritime Forum 8/6/2009}</a:t>
            </a:r>
          </a:p>
        </p:txBody>
      </p:sp>
    </p:spTree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761A9A-0F12-4E47-85E6-FC9030FE3595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5" name="Rectangle 2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{ Seoul International Maritime Forum 8/6/2009}</a:t>
            </a:r>
          </a:p>
        </p:txBody>
      </p:sp>
    </p:spTree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35738" y="260350"/>
            <a:ext cx="1997075" cy="525621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9750" y="260350"/>
            <a:ext cx="5843588" cy="525621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DD7C9E-92A2-4932-9A31-27325D57C3A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5" name="Rectangle 2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{ Seoul International Maritime Forum 8/6/2009}</a:t>
            </a:r>
          </a:p>
        </p:txBody>
      </p:sp>
    </p:spTree>
  </p:cSld>
  <p:clrMapOvr>
    <a:masterClrMapping/>
  </p:clrMapOvr>
  <p:transition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{ Seoul International Maritime Forum 8/6/2009}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36BE77-5CF0-4229-AAA1-219017DC63F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{ Seoul International Maritime Forum 8/6/2009}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87D5EA-6B25-4C48-840D-A0B6E42DB10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{ Seoul International Maritime Forum 8/6/2009}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B64070-0B34-433F-B263-39DE948EAD3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{ Seoul International Maritime Forum 8/6/2009}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32330E-1B5C-41F7-81A5-74248DD0B8B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{ Seoul International Maritime Forum 8/6/2009}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309F1C-5ADF-4D25-B2BA-FBC19C746BB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{ Seoul International Maritime Forum 8/6/2009}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1D635C-02FB-4CF3-96F4-EB677D18F259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>
    <p:wip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{ Seoul International Maritime Forum 8/6/2009}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EF9A2C-6714-4A1C-A006-9CAC42984FE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>
    <p:wip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{ Seoul International Maritime Forum 8/6/2009}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E59910-735B-4B27-988D-37EC771ACCC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>
    <p:wip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{ Seoul International Maritime Forum 8/6/2009}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8F50DE-AD2A-4236-94DF-20BEF37DFCB2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>
    <p:wip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{ Seoul International Maritime Forum 8/6/2009}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5759E7-3EBD-4FD7-8541-13F2AEA9B7CB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>
    <p:wip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{ Seoul International Maritime Forum 8/6/2009}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C71194-4604-421B-B37A-D2CCB4494DA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539750" y="260350"/>
            <a:ext cx="5799138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ko-KR" smtClean="0"/>
              <a:t>The International Group of P&amp;I Clubs</a:t>
            </a:r>
            <a:endParaRPr lang="en-US" altLang="ko-KR" smtClean="0"/>
          </a:p>
        </p:txBody>
      </p:sp>
      <p:sp>
        <p:nvSpPr>
          <p:cNvPr id="3075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484313"/>
            <a:ext cx="7921625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451725" y="6308725"/>
            <a:ext cx="1162050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1000">
                <a:latin typeface="Arial" charset="0"/>
                <a:ea typeface="굴림" charset="-127"/>
              </a:defRPr>
            </a:lvl1pPr>
          </a:lstStyle>
          <a:p>
            <a:pPr>
              <a:defRPr/>
            </a:pPr>
            <a:fld id="{1B6DCD9C-1A85-4DAE-9A3C-5CD21FACE6D4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32789" name="Rectangle 21"/>
          <p:cNvSpPr>
            <a:spLocks noChangeArrowheads="1"/>
          </p:cNvSpPr>
          <p:nvPr/>
        </p:nvSpPr>
        <p:spPr bwMode="auto">
          <a:xfrm>
            <a:off x="611188" y="6021388"/>
            <a:ext cx="7921625" cy="142875"/>
          </a:xfrm>
          <a:prstGeom prst="rect">
            <a:avLst/>
          </a:prstGeom>
          <a:solidFill>
            <a:srgbClr val="BAD1EB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>
              <a:defRPr/>
            </a:pPr>
            <a:endParaRPr lang="ko-KR" altLang="en-US">
              <a:latin typeface="Arial" charset="0"/>
              <a:ea typeface="굴림" charset="-127"/>
            </a:endParaRPr>
          </a:p>
        </p:txBody>
      </p:sp>
      <p:sp>
        <p:nvSpPr>
          <p:cNvPr id="32791" name="Rectangle 2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39750" y="6308725"/>
            <a:ext cx="2897188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1000" smtClean="0">
                <a:latin typeface="Arial" charset="0"/>
                <a:ea typeface="굴림" charset="-127"/>
              </a:defRPr>
            </a:lvl1pPr>
          </a:lstStyle>
          <a:p>
            <a:pPr>
              <a:defRPr/>
            </a:pPr>
            <a:r>
              <a:rPr lang="en-US" altLang="ko-KR"/>
              <a:t>{ Seoul International Maritime Forum 8/6/2009}</a:t>
            </a:r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45" r:id="rId1"/>
    <p:sldLayoutId id="2147484546" r:id="rId2"/>
    <p:sldLayoutId id="2147484526" r:id="rId3"/>
    <p:sldLayoutId id="2147484527" r:id="rId4"/>
    <p:sldLayoutId id="2147484528" r:id="rId5"/>
    <p:sldLayoutId id="2147484529" r:id="rId6"/>
    <p:sldLayoutId id="2147484547" r:id="rId7"/>
    <p:sldLayoutId id="2147484530" r:id="rId8"/>
    <p:sldLayoutId id="2147484531" r:id="rId9"/>
    <p:sldLayoutId id="2147484532" r:id="rId10"/>
    <p:sldLayoutId id="2147484533" r:id="rId11"/>
  </p:sldLayoutIdLst>
  <p:transition>
    <p:wipe/>
  </p:transition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4E89BE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4E89BE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4E89BE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4E89BE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4E89BE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>
          <a:solidFill>
            <a:srgbClr val="4E89BE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>
          <a:solidFill>
            <a:srgbClr val="4E89BE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>
          <a:solidFill>
            <a:srgbClr val="4E89BE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>
          <a:solidFill>
            <a:srgbClr val="4E89BE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50000"/>
        </a:spcBef>
        <a:spcAft>
          <a:spcPct val="30000"/>
        </a:spcAft>
        <a:buClr>
          <a:srgbClr val="4E89BE"/>
        </a:buClr>
        <a:buSzPct val="125000"/>
        <a:buChar char="•"/>
        <a:defRPr sz="2200">
          <a:solidFill>
            <a:schemeClr val="tx1"/>
          </a:solidFill>
          <a:latin typeface="+mn-lt"/>
          <a:ea typeface="+mn-ea"/>
          <a:cs typeface="+mn-cs"/>
        </a:defRPr>
      </a:lvl1pPr>
      <a:lvl2pPr marL="623888" indent="-279400" algn="l" rtl="0" eaLnBrk="0" fontAlgn="base" hangingPunct="0">
        <a:spcBef>
          <a:spcPct val="0"/>
        </a:spcBef>
        <a:spcAft>
          <a:spcPct val="30000"/>
        </a:spcAft>
        <a:buClr>
          <a:srgbClr val="4E89BE"/>
        </a:buClr>
        <a:buSzPct val="120000"/>
        <a:buFont typeface="Arial" pitchFamily="34" charset="0"/>
        <a:buChar char="–"/>
        <a:defRPr sz="2000">
          <a:solidFill>
            <a:schemeClr val="tx1"/>
          </a:solidFill>
          <a:latin typeface="+mn-lt"/>
        </a:defRPr>
      </a:lvl2pPr>
      <a:lvl3pPr marL="1266825" indent="-282575" algn="l" rtl="0" eaLnBrk="0" fontAlgn="base" hangingPunct="0">
        <a:spcBef>
          <a:spcPct val="0"/>
        </a:spcBef>
        <a:spcAft>
          <a:spcPct val="30000"/>
        </a:spcAft>
        <a:buClr>
          <a:srgbClr val="4E89BE"/>
        </a:buClr>
        <a:buSzPct val="120000"/>
        <a:buFont typeface="Arial" pitchFamily="34" charset="0"/>
        <a:buChar char="–"/>
        <a:defRPr sz="2400">
          <a:solidFill>
            <a:schemeClr val="tx1"/>
          </a:solidFill>
          <a:latin typeface="+mn-lt"/>
        </a:defRPr>
      </a:lvl3pPr>
      <a:lvl4pPr marL="1711325" indent="-265113" algn="l" rtl="0" eaLnBrk="0" fontAlgn="base" hangingPunct="0">
        <a:spcBef>
          <a:spcPct val="0"/>
        </a:spcBef>
        <a:spcAft>
          <a:spcPct val="30000"/>
        </a:spcAft>
        <a:buClr>
          <a:srgbClr val="4E89BE"/>
        </a:buClr>
        <a:buSzPct val="120000"/>
        <a:buFont typeface="Arial" pitchFamily="34" charset="0"/>
        <a:buChar char="–"/>
        <a:defRPr sz="1600">
          <a:solidFill>
            <a:schemeClr val="tx1"/>
          </a:solidFill>
          <a:latin typeface="+mn-lt"/>
        </a:defRPr>
      </a:lvl4pPr>
      <a:lvl5pPr marL="2157413" indent="-266700" algn="l" rtl="0" eaLnBrk="0" fontAlgn="base" hangingPunct="0">
        <a:spcBef>
          <a:spcPct val="0"/>
        </a:spcBef>
        <a:spcAft>
          <a:spcPct val="30000"/>
        </a:spcAft>
        <a:buClr>
          <a:srgbClr val="4E89BE"/>
        </a:buClr>
        <a:buSzPct val="120000"/>
        <a:buFont typeface="Arial" pitchFamily="34" charset="0"/>
        <a:buChar char="–"/>
        <a:defRPr sz="1600">
          <a:solidFill>
            <a:schemeClr val="tx1"/>
          </a:solidFill>
          <a:latin typeface="+mn-lt"/>
        </a:defRPr>
      </a:lvl5pPr>
      <a:lvl6pPr marL="2614613" indent="-266700" algn="l" rtl="0" fontAlgn="base">
        <a:spcBef>
          <a:spcPct val="0"/>
        </a:spcBef>
        <a:spcAft>
          <a:spcPct val="30000"/>
        </a:spcAft>
        <a:buClr>
          <a:srgbClr val="4E89BE"/>
        </a:buClr>
        <a:buSzPct val="120000"/>
        <a:buFont typeface="Arial" charset="0"/>
        <a:buChar char="–"/>
        <a:defRPr sz="1600">
          <a:solidFill>
            <a:schemeClr val="tx1"/>
          </a:solidFill>
          <a:latin typeface="+mn-lt"/>
        </a:defRPr>
      </a:lvl6pPr>
      <a:lvl7pPr marL="3071813" indent="-266700" algn="l" rtl="0" fontAlgn="base">
        <a:spcBef>
          <a:spcPct val="0"/>
        </a:spcBef>
        <a:spcAft>
          <a:spcPct val="30000"/>
        </a:spcAft>
        <a:buClr>
          <a:srgbClr val="4E89BE"/>
        </a:buClr>
        <a:buSzPct val="120000"/>
        <a:buFont typeface="Arial" charset="0"/>
        <a:buChar char="–"/>
        <a:defRPr sz="1600">
          <a:solidFill>
            <a:schemeClr val="tx1"/>
          </a:solidFill>
          <a:latin typeface="+mn-lt"/>
        </a:defRPr>
      </a:lvl7pPr>
      <a:lvl8pPr marL="3529013" indent="-266700" algn="l" rtl="0" fontAlgn="base">
        <a:spcBef>
          <a:spcPct val="0"/>
        </a:spcBef>
        <a:spcAft>
          <a:spcPct val="30000"/>
        </a:spcAft>
        <a:buClr>
          <a:srgbClr val="4E89BE"/>
        </a:buClr>
        <a:buSzPct val="120000"/>
        <a:buFont typeface="Arial" charset="0"/>
        <a:buChar char="–"/>
        <a:defRPr sz="1600">
          <a:solidFill>
            <a:schemeClr val="tx1"/>
          </a:solidFill>
          <a:latin typeface="+mn-lt"/>
        </a:defRPr>
      </a:lvl8pPr>
      <a:lvl9pPr marL="3986213" indent="-266700" algn="l" rtl="0" fontAlgn="base">
        <a:spcBef>
          <a:spcPct val="0"/>
        </a:spcBef>
        <a:spcAft>
          <a:spcPct val="30000"/>
        </a:spcAft>
        <a:buClr>
          <a:srgbClr val="4E89BE"/>
        </a:buClr>
        <a:buSzPct val="120000"/>
        <a:buFont typeface="Arial" charset="0"/>
        <a:buChar char="–"/>
        <a:defRPr sz="1600">
          <a:solidFill>
            <a:schemeClr val="tx1"/>
          </a:solidFill>
          <a:latin typeface="+mn-lt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GB" altLang="ko-KR" smtClean="0"/>
          </a:p>
        </p:txBody>
      </p:sp>
      <p:sp>
        <p:nvSpPr>
          <p:cNvPr id="27238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1400">
                <a:latin typeface="Times New Roman" pitchFamily="18" charset="0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7238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1400" smtClean="0">
                <a:latin typeface="Times New Roman" pitchFamily="18" charset="0"/>
                <a:ea typeface="굴림" charset="-127"/>
              </a:defRPr>
            </a:lvl1pPr>
          </a:lstStyle>
          <a:p>
            <a:pPr>
              <a:defRPr/>
            </a:pPr>
            <a:r>
              <a:rPr lang="en-US" altLang="ko-KR"/>
              <a:t>{ Seoul International Maritime Forum 8/6/2009}</a:t>
            </a:r>
            <a:endParaRPr lang="en-US" altLang="ko-KR"/>
          </a:p>
        </p:txBody>
      </p:sp>
      <p:sp>
        <p:nvSpPr>
          <p:cNvPr id="27239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1400">
                <a:latin typeface="Times New Roman" pitchFamily="18" charset="0"/>
                <a:ea typeface="굴림" charset="-127"/>
              </a:defRPr>
            </a:lvl1pPr>
          </a:lstStyle>
          <a:p>
            <a:pPr>
              <a:defRPr/>
            </a:pPr>
            <a:fld id="{4C95C150-2D37-43B4-9E85-D86CB9A0A79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34" r:id="rId1"/>
    <p:sldLayoutId id="2147484535" r:id="rId2"/>
    <p:sldLayoutId id="2147484536" r:id="rId3"/>
    <p:sldLayoutId id="2147484537" r:id="rId4"/>
    <p:sldLayoutId id="2147484538" r:id="rId5"/>
    <p:sldLayoutId id="2147484539" r:id="rId6"/>
    <p:sldLayoutId id="2147484540" r:id="rId7"/>
    <p:sldLayoutId id="2147484541" r:id="rId8"/>
    <p:sldLayoutId id="2147484542" r:id="rId9"/>
    <p:sldLayoutId id="2147484543" r:id="rId10"/>
    <p:sldLayoutId id="2147484544" r:id="rId11"/>
  </p:sldLayoutIdLst>
  <p:transition>
    <p:wipe/>
  </p:transition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__1.xls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__2.xls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2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ChangeArrowheads="1"/>
          </p:cNvSpPr>
          <p:nvPr/>
        </p:nvSpPr>
        <p:spPr bwMode="auto">
          <a:xfrm>
            <a:off x="576263" y="4341813"/>
            <a:ext cx="7921625" cy="1350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ko-KR" altLang="en-US" sz="3600" b="1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rPr>
              <a:t>국 토 해 양 부</a:t>
            </a:r>
            <a:endParaRPr lang="en-US" altLang="ko-KR" sz="3600" b="1">
              <a:solidFill>
                <a:schemeClr val="tx2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ko-KR" altLang="en-US" sz="3200" b="1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rPr>
              <a:t>항행안전정보과</a:t>
            </a:r>
            <a:endParaRPr lang="en-US" altLang="ko-KR" sz="3200" b="1">
              <a:solidFill>
                <a:schemeClr val="tx2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8195" name="직사각형 5"/>
          <p:cNvSpPr>
            <a:spLocks noChangeArrowheads="1"/>
          </p:cNvSpPr>
          <p:nvPr/>
        </p:nvSpPr>
        <p:spPr bwMode="auto">
          <a:xfrm>
            <a:off x="250825" y="1628775"/>
            <a:ext cx="8605838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00000"/>
              </a:lnSpc>
              <a:buFontTx/>
              <a:buNone/>
            </a:pPr>
            <a:r>
              <a:rPr lang="ko-KR" altLang="en-US" sz="4400" b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소말리아 위험해역 설정 방안</a:t>
            </a:r>
          </a:p>
        </p:txBody>
      </p:sp>
      <p:sp>
        <p:nvSpPr>
          <p:cNvPr id="8196" name="Rectangle 3"/>
          <p:cNvSpPr>
            <a:spLocks noChangeArrowheads="1"/>
          </p:cNvSpPr>
          <p:nvPr/>
        </p:nvSpPr>
        <p:spPr bwMode="auto">
          <a:xfrm>
            <a:off x="738188" y="3282950"/>
            <a:ext cx="7345362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ko-KR" sz="3200" b="1">
                <a:solidFill>
                  <a:schemeClr val="tx2"/>
                </a:solidFill>
                <a:ea typeface="굴림" pitchFamily="50" charset="-127"/>
              </a:rPr>
              <a:t>2012. 11. 2</a:t>
            </a:r>
            <a:endParaRPr lang="en-US" altLang="ko-KR" sz="3200" b="1">
              <a:solidFill>
                <a:schemeClr val="tx2"/>
              </a:solidFill>
              <a:ea typeface="굴림" pitchFamily="50" charset="-127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그룹 7"/>
          <p:cNvGrpSpPr>
            <a:grpSpLocks/>
          </p:cNvGrpSpPr>
          <p:nvPr/>
        </p:nvGrpSpPr>
        <p:grpSpPr bwMode="auto">
          <a:xfrm>
            <a:off x="0" y="0"/>
            <a:ext cx="9144000" cy="908050"/>
            <a:chOff x="0" y="0"/>
            <a:chExt cx="9144000" cy="908720"/>
          </a:xfrm>
        </p:grpSpPr>
        <p:sp>
          <p:nvSpPr>
            <p:cNvPr id="9282" name="직사각형 8"/>
            <p:cNvSpPr>
              <a:spLocks noChangeArrowheads="1"/>
            </p:cNvSpPr>
            <p:nvPr/>
          </p:nvSpPr>
          <p:spPr bwMode="auto">
            <a:xfrm>
              <a:off x="0" y="0"/>
              <a:ext cx="9144000" cy="872716"/>
            </a:xfrm>
            <a:prstGeom prst="rect">
              <a:avLst/>
            </a:prstGeom>
            <a:solidFill>
              <a:schemeClr val="accent2"/>
            </a:solidFill>
            <a:ln w="9525" algn="ctr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342900" indent="-342900"/>
              <a:endParaRPr lang="ko-KR" altLang="en-US">
                <a:ea typeface="굴림" pitchFamily="50" charset="-127"/>
              </a:endParaRPr>
            </a:p>
          </p:txBody>
        </p:sp>
        <p:sp>
          <p:nvSpPr>
            <p:cNvPr id="9" name="직사각형 8"/>
            <p:cNvSpPr/>
            <p:nvPr/>
          </p:nvSpPr>
          <p:spPr bwMode="auto">
            <a:xfrm>
              <a:off x="0" y="800690"/>
              <a:ext cx="9144000" cy="10803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42900" indent="-342900">
                <a:defRPr/>
              </a:pPr>
              <a:endParaRPr lang="ko-KR" altLang="en-US">
                <a:latin typeface="Arial" charset="0"/>
                <a:ea typeface="굴림" charset="-127"/>
              </a:endParaRPr>
            </a:p>
          </p:txBody>
        </p:sp>
      </p:grpSp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1109663" y="142875"/>
            <a:ext cx="6732587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ko-KR" altLang="en-US" sz="40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목   차</a:t>
            </a:r>
            <a:endParaRPr lang="en-US" altLang="ko-KR" sz="4000" b="1" kern="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  <a:cs typeface="+mj-cs"/>
            </a:endParaRPr>
          </a:p>
        </p:txBody>
      </p:sp>
      <p:sp>
        <p:nvSpPr>
          <p:cNvPr id="9220" name="슬라이드 번호 개체 틀 3"/>
          <p:cNvSpPr txBox="1">
            <a:spLocks/>
          </p:cNvSpPr>
          <p:nvPr/>
        </p:nvSpPr>
        <p:spPr bwMode="auto">
          <a:xfrm>
            <a:off x="7721600" y="6508750"/>
            <a:ext cx="1162050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932ED4F2-5EC1-4775-BD1B-B16BA43AE1F2}" type="slidenum">
              <a:rPr lang="en-US" altLang="ko-KR" sz="1200">
                <a:ea typeface="굴림" pitchFamily="50" charset="-127"/>
              </a:rPr>
              <a:pPr algn="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2</a:t>
            </a:fld>
            <a:endParaRPr lang="en-US" altLang="ko-KR" sz="1200">
              <a:ea typeface="굴림" pitchFamily="50" charset="-127"/>
            </a:endParaRPr>
          </a:p>
        </p:txBody>
      </p:sp>
      <p:pic>
        <p:nvPicPr>
          <p:cNvPr id="9221" name="Picture 45" descr="은색긴바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9725" y="1384300"/>
            <a:ext cx="668655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222" name="Group 49"/>
          <p:cNvGrpSpPr>
            <a:grpSpLocks/>
          </p:cNvGrpSpPr>
          <p:nvPr/>
        </p:nvGrpSpPr>
        <p:grpSpPr bwMode="auto">
          <a:xfrm>
            <a:off x="1184275" y="1395413"/>
            <a:ext cx="601663" cy="658812"/>
            <a:chOff x="3668" y="754"/>
            <a:chExt cx="1016" cy="1016"/>
          </a:xfrm>
        </p:grpSpPr>
        <p:grpSp>
          <p:nvGrpSpPr>
            <p:cNvPr id="9276" name="Group 50"/>
            <p:cNvGrpSpPr>
              <a:grpSpLocks/>
            </p:cNvGrpSpPr>
            <p:nvPr/>
          </p:nvGrpSpPr>
          <p:grpSpPr bwMode="auto">
            <a:xfrm>
              <a:off x="3668" y="754"/>
              <a:ext cx="1016" cy="1016"/>
              <a:chOff x="884" y="845"/>
              <a:chExt cx="1016" cy="1016"/>
            </a:xfrm>
          </p:grpSpPr>
          <p:sp>
            <p:nvSpPr>
              <p:cNvPr id="9278" name="Oval 51"/>
              <p:cNvSpPr>
                <a:spLocks noChangeArrowheads="1"/>
              </p:cNvSpPr>
              <p:nvPr/>
            </p:nvSpPr>
            <p:spPr bwMode="auto">
              <a:xfrm>
                <a:off x="884" y="845"/>
                <a:ext cx="1016" cy="1016"/>
              </a:xfrm>
              <a:prstGeom prst="ellipse">
                <a:avLst/>
              </a:prstGeom>
              <a:gradFill rotWithShape="1">
                <a:gsLst>
                  <a:gs pos="0">
                    <a:srgbClr val="000099"/>
                  </a:gs>
                  <a:gs pos="100000">
                    <a:srgbClr val="0095FF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 sz="2800">
                  <a:ea typeface="굴림" pitchFamily="50" charset="-127"/>
                </a:endParaRPr>
              </a:p>
            </p:txBody>
          </p:sp>
          <p:sp>
            <p:nvSpPr>
              <p:cNvPr id="9279" name="Oval 52"/>
              <p:cNvSpPr>
                <a:spLocks noChangeArrowheads="1"/>
              </p:cNvSpPr>
              <p:nvPr/>
            </p:nvSpPr>
            <p:spPr bwMode="auto">
              <a:xfrm>
                <a:off x="1009" y="890"/>
                <a:ext cx="767" cy="624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7000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 sz="2800">
                  <a:ea typeface="굴림" pitchFamily="50" charset="-127"/>
                </a:endParaRPr>
              </a:p>
            </p:txBody>
          </p:sp>
          <p:sp>
            <p:nvSpPr>
              <p:cNvPr id="9280" name="AutoShape 53"/>
              <p:cNvSpPr>
                <a:spLocks noChangeArrowheads="1"/>
              </p:cNvSpPr>
              <p:nvPr/>
            </p:nvSpPr>
            <p:spPr bwMode="auto">
              <a:xfrm rot="-5400000">
                <a:off x="1167" y="1145"/>
                <a:ext cx="449" cy="938"/>
              </a:xfrm>
              <a:prstGeom prst="moon">
                <a:avLst>
                  <a:gd name="adj" fmla="val 87500"/>
                </a:avLst>
              </a:prstGeom>
              <a:gradFill rotWithShape="1">
                <a:gsLst>
                  <a:gs pos="0">
                    <a:srgbClr val="FFFFFF">
                      <a:alpha val="89998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 sz="2800">
                  <a:ea typeface="굴림" pitchFamily="50" charset="-127"/>
                </a:endParaRPr>
              </a:p>
            </p:txBody>
          </p:sp>
          <p:sp>
            <p:nvSpPr>
              <p:cNvPr id="9281" name="Oval 54"/>
              <p:cNvSpPr>
                <a:spLocks noChangeArrowheads="1"/>
              </p:cNvSpPr>
              <p:nvPr/>
            </p:nvSpPr>
            <p:spPr bwMode="auto">
              <a:xfrm>
                <a:off x="982" y="1389"/>
                <a:ext cx="819" cy="262"/>
              </a:xfrm>
              <a:prstGeom prst="ellipse">
                <a:avLst/>
              </a:prstGeom>
              <a:gradFill rotWithShape="1">
                <a:gsLst>
                  <a:gs pos="0">
                    <a:srgbClr val="0095FF">
                      <a:alpha val="79999"/>
                    </a:srgbClr>
                  </a:gs>
                  <a:gs pos="100000">
                    <a:srgbClr val="FFFFFF">
                      <a:alpha val="79999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 sz="2800">
                  <a:ea typeface="굴림" pitchFamily="50" charset="-127"/>
                </a:endParaRPr>
              </a:p>
            </p:txBody>
          </p:sp>
        </p:grpSp>
        <p:sp>
          <p:nvSpPr>
            <p:cNvPr id="9277" name="Rectangle 55"/>
            <p:cNvSpPr>
              <a:spLocks noChangeArrowheads="1"/>
            </p:cNvSpPr>
            <p:nvPr/>
          </p:nvSpPr>
          <p:spPr bwMode="auto">
            <a:xfrm>
              <a:off x="3749" y="762"/>
              <a:ext cx="303" cy="324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 sz="2800">
                <a:ea typeface="굴림" pitchFamily="50" charset="-127"/>
              </a:endParaRPr>
            </a:p>
          </p:txBody>
        </p:sp>
      </p:grpSp>
      <p:sp>
        <p:nvSpPr>
          <p:cNvPr id="14" name="Rectangle 56"/>
          <p:cNvSpPr>
            <a:spLocks noChangeArrowheads="1"/>
          </p:cNvSpPr>
          <p:nvPr/>
        </p:nvSpPr>
        <p:spPr bwMode="auto">
          <a:xfrm>
            <a:off x="1066800" y="1528763"/>
            <a:ext cx="636588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US" altLang="ko-KR" sz="2400" dirty="0">
                <a:solidFill>
                  <a:srgbClr val="FFCC00"/>
                </a:solidFill>
                <a:latin typeface="바탕" pitchFamily="18" charset="-127"/>
                <a:ea typeface="바탕" pitchFamily="18" charset="-127"/>
              </a:rPr>
              <a:t>Ⅰ</a:t>
            </a:r>
          </a:p>
        </p:txBody>
      </p:sp>
      <p:pic>
        <p:nvPicPr>
          <p:cNvPr id="9224" name="Picture 153" descr="은색긴바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9725" y="2489200"/>
            <a:ext cx="668655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156" descr="은색긴바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9725" y="5713413"/>
            <a:ext cx="668655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226" name="Group 157"/>
          <p:cNvGrpSpPr>
            <a:grpSpLocks/>
          </p:cNvGrpSpPr>
          <p:nvPr/>
        </p:nvGrpSpPr>
        <p:grpSpPr bwMode="auto">
          <a:xfrm>
            <a:off x="1184275" y="2484438"/>
            <a:ext cx="601663" cy="660400"/>
            <a:chOff x="3668" y="754"/>
            <a:chExt cx="1016" cy="1016"/>
          </a:xfrm>
        </p:grpSpPr>
        <p:grpSp>
          <p:nvGrpSpPr>
            <p:cNvPr id="9270" name="Group 158"/>
            <p:cNvGrpSpPr>
              <a:grpSpLocks/>
            </p:cNvGrpSpPr>
            <p:nvPr/>
          </p:nvGrpSpPr>
          <p:grpSpPr bwMode="auto">
            <a:xfrm>
              <a:off x="3668" y="754"/>
              <a:ext cx="1016" cy="1016"/>
              <a:chOff x="884" y="845"/>
              <a:chExt cx="1016" cy="1016"/>
            </a:xfrm>
          </p:grpSpPr>
          <p:sp>
            <p:nvSpPr>
              <p:cNvPr id="9272" name="Oval 159"/>
              <p:cNvSpPr>
                <a:spLocks noChangeArrowheads="1"/>
              </p:cNvSpPr>
              <p:nvPr/>
            </p:nvSpPr>
            <p:spPr bwMode="auto">
              <a:xfrm>
                <a:off x="884" y="845"/>
                <a:ext cx="1016" cy="1016"/>
              </a:xfrm>
              <a:prstGeom prst="ellipse">
                <a:avLst/>
              </a:prstGeom>
              <a:gradFill rotWithShape="1">
                <a:gsLst>
                  <a:gs pos="0">
                    <a:srgbClr val="000099"/>
                  </a:gs>
                  <a:gs pos="100000">
                    <a:srgbClr val="0095FF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 sz="2800">
                  <a:ea typeface="굴림" pitchFamily="50" charset="-127"/>
                </a:endParaRPr>
              </a:p>
            </p:txBody>
          </p:sp>
          <p:sp>
            <p:nvSpPr>
              <p:cNvPr id="9273" name="Oval 160"/>
              <p:cNvSpPr>
                <a:spLocks noChangeArrowheads="1"/>
              </p:cNvSpPr>
              <p:nvPr/>
            </p:nvSpPr>
            <p:spPr bwMode="auto">
              <a:xfrm>
                <a:off x="1009" y="890"/>
                <a:ext cx="767" cy="624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7000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 sz="2800">
                  <a:ea typeface="굴림" pitchFamily="50" charset="-127"/>
                </a:endParaRPr>
              </a:p>
            </p:txBody>
          </p:sp>
          <p:sp>
            <p:nvSpPr>
              <p:cNvPr id="9274" name="AutoShape 161"/>
              <p:cNvSpPr>
                <a:spLocks noChangeArrowheads="1"/>
              </p:cNvSpPr>
              <p:nvPr/>
            </p:nvSpPr>
            <p:spPr bwMode="auto">
              <a:xfrm rot="-5400000">
                <a:off x="1167" y="1145"/>
                <a:ext cx="449" cy="938"/>
              </a:xfrm>
              <a:prstGeom prst="moon">
                <a:avLst>
                  <a:gd name="adj" fmla="val 87500"/>
                </a:avLst>
              </a:prstGeom>
              <a:gradFill rotWithShape="1">
                <a:gsLst>
                  <a:gs pos="0">
                    <a:srgbClr val="FFFFFF">
                      <a:alpha val="89998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 sz="2800">
                  <a:ea typeface="굴림" pitchFamily="50" charset="-127"/>
                </a:endParaRPr>
              </a:p>
            </p:txBody>
          </p:sp>
          <p:sp>
            <p:nvSpPr>
              <p:cNvPr id="9275" name="Oval 162"/>
              <p:cNvSpPr>
                <a:spLocks noChangeArrowheads="1"/>
              </p:cNvSpPr>
              <p:nvPr/>
            </p:nvSpPr>
            <p:spPr bwMode="auto">
              <a:xfrm>
                <a:off x="982" y="1389"/>
                <a:ext cx="819" cy="262"/>
              </a:xfrm>
              <a:prstGeom prst="ellipse">
                <a:avLst/>
              </a:prstGeom>
              <a:gradFill rotWithShape="1">
                <a:gsLst>
                  <a:gs pos="0">
                    <a:srgbClr val="0095FF">
                      <a:alpha val="79999"/>
                    </a:srgbClr>
                  </a:gs>
                  <a:gs pos="100000">
                    <a:srgbClr val="FFFFFF">
                      <a:alpha val="79999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 sz="2800">
                  <a:ea typeface="굴림" pitchFamily="50" charset="-127"/>
                </a:endParaRPr>
              </a:p>
            </p:txBody>
          </p:sp>
        </p:grpSp>
        <p:sp>
          <p:nvSpPr>
            <p:cNvPr id="9271" name="Rectangle 163"/>
            <p:cNvSpPr>
              <a:spLocks noChangeArrowheads="1"/>
            </p:cNvSpPr>
            <p:nvPr/>
          </p:nvSpPr>
          <p:spPr bwMode="auto">
            <a:xfrm>
              <a:off x="3749" y="762"/>
              <a:ext cx="303" cy="324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 sz="2800">
                <a:ea typeface="굴림" pitchFamily="50" charset="-127"/>
              </a:endParaRPr>
            </a:p>
          </p:txBody>
        </p:sp>
      </p:grpSp>
      <p:sp>
        <p:nvSpPr>
          <p:cNvPr id="20" name="Rectangle 164"/>
          <p:cNvSpPr>
            <a:spLocks noChangeArrowheads="1"/>
          </p:cNvSpPr>
          <p:nvPr/>
        </p:nvSpPr>
        <p:spPr bwMode="auto">
          <a:xfrm>
            <a:off x="1103313" y="2632075"/>
            <a:ext cx="636587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US" altLang="ko-KR" sz="2400" dirty="0">
                <a:solidFill>
                  <a:srgbClr val="FFCC00"/>
                </a:solidFill>
                <a:latin typeface="바탕" pitchFamily="18" charset="-127"/>
                <a:ea typeface="바탕" pitchFamily="18" charset="-127"/>
              </a:rPr>
              <a:t>Ⅱ</a:t>
            </a:r>
          </a:p>
        </p:txBody>
      </p:sp>
      <p:grpSp>
        <p:nvGrpSpPr>
          <p:cNvPr id="9228" name="Group 181"/>
          <p:cNvGrpSpPr>
            <a:grpSpLocks/>
          </p:cNvGrpSpPr>
          <p:nvPr/>
        </p:nvGrpSpPr>
        <p:grpSpPr bwMode="auto">
          <a:xfrm>
            <a:off x="1184275" y="5753100"/>
            <a:ext cx="601663" cy="658813"/>
            <a:chOff x="3668" y="754"/>
            <a:chExt cx="1016" cy="1016"/>
          </a:xfrm>
        </p:grpSpPr>
        <p:grpSp>
          <p:nvGrpSpPr>
            <p:cNvPr id="9264" name="Group 182"/>
            <p:cNvGrpSpPr>
              <a:grpSpLocks/>
            </p:cNvGrpSpPr>
            <p:nvPr/>
          </p:nvGrpSpPr>
          <p:grpSpPr bwMode="auto">
            <a:xfrm>
              <a:off x="3668" y="754"/>
              <a:ext cx="1016" cy="1016"/>
              <a:chOff x="884" y="845"/>
              <a:chExt cx="1016" cy="1016"/>
            </a:xfrm>
          </p:grpSpPr>
          <p:sp>
            <p:nvSpPr>
              <p:cNvPr id="9266" name="Oval 183"/>
              <p:cNvSpPr>
                <a:spLocks noChangeArrowheads="1"/>
              </p:cNvSpPr>
              <p:nvPr/>
            </p:nvSpPr>
            <p:spPr bwMode="auto">
              <a:xfrm>
                <a:off x="884" y="845"/>
                <a:ext cx="1016" cy="1016"/>
              </a:xfrm>
              <a:prstGeom prst="ellipse">
                <a:avLst/>
              </a:prstGeom>
              <a:gradFill rotWithShape="1">
                <a:gsLst>
                  <a:gs pos="0">
                    <a:srgbClr val="000099"/>
                  </a:gs>
                  <a:gs pos="100000">
                    <a:srgbClr val="0095FF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 sz="2800">
                  <a:ea typeface="굴림" pitchFamily="50" charset="-127"/>
                </a:endParaRPr>
              </a:p>
            </p:txBody>
          </p:sp>
          <p:sp>
            <p:nvSpPr>
              <p:cNvPr id="9267" name="Oval 184"/>
              <p:cNvSpPr>
                <a:spLocks noChangeArrowheads="1"/>
              </p:cNvSpPr>
              <p:nvPr/>
            </p:nvSpPr>
            <p:spPr bwMode="auto">
              <a:xfrm>
                <a:off x="1009" y="890"/>
                <a:ext cx="767" cy="624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7000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 sz="2800">
                  <a:ea typeface="굴림" pitchFamily="50" charset="-127"/>
                </a:endParaRPr>
              </a:p>
            </p:txBody>
          </p:sp>
          <p:sp>
            <p:nvSpPr>
              <p:cNvPr id="9268" name="AutoShape 185"/>
              <p:cNvSpPr>
                <a:spLocks noChangeArrowheads="1"/>
              </p:cNvSpPr>
              <p:nvPr/>
            </p:nvSpPr>
            <p:spPr bwMode="auto">
              <a:xfrm rot="-5400000">
                <a:off x="1167" y="1145"/>
                <a:ext cx="449" cy="938"/>
              </a:xfrm>
              <a:prstGeom prst="moon">
                <a:avLst>
                  <a:gd name="adj" fmla="val 87500"/>
                </a:avLst>
              </a:prstGeom>
              <a:gradFill rotWithShape="1">
                <a:gsLst>
                  <a:gs pos="0">
                    <a:srgbClr val="FFFFFF">
                      <a:alpha val="89998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 sz="2800">
                  <a:ea typeface="굴림" pitchFamily="50" charset="-127"/>
                </a:endParaRPr>
              </a:p>
            </p:txBody>
          </p:sp>
          <p:sp>
            <p:nvSpPr>
              <p:cNvPr id="9269" name="Oval 186"/>
              <p:cNvSpPr>
                <a:spLocks noChangeArrowheads="1"/>
              </p:cNvSpPr>
              <p:nvPr/>
            </p:nvSpPr>
            <p:spPr bwMode="auto">
              <a:xfrm>
                <a:off x="982" y="1389"/>
                <a:ext cx="819" cy="262"/>
              </a:xfrm>
              <a:prstGeom prst="ellipse">
                <a:avLst/>
              </a:prstGeom>
              <a:gradFill rotWithShape="1">
                <a:gsLst>
                  <a:gs pos="0">
                    <a:srgbClr val="0095FF">
                      <a:alpha val="79999"/>
                    </a:srgbClr>
                  </a:gs>
                  <a:gs pos="100000">
                    <a:srgbClr val="FFFFFF">
                      <a:alpha val="79999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 sz="2800">
                  <a:ea typeface="굴림" pitchFamily="50" charset="-127"/>
                </a:endParaRPr>
              </a:p>
            </p:txBody>
          </p:sp>
        </p:grpSp>
        <p:sp>
          <p:nvSpPr>
            <p:cNvPr id="9265" name="Rectangle 187"/>
            <p:cNvSpPr>
              <a:spLocks noChangeArrowheads="1"/>
            </p:cNvSpPr>
            <p:nvPr/>
          </p:nvSpPr>
          <p:spPr bwMode="auto">
            <a:xfrm>
              <a:off x="3749" y="762"/>
              <a:ext cx="303" cy="324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 sz="2800">
                <a:ea typeface="굴림" pitchFamily="50" charset="-127"/>
              </a:endParaRPr>
            </a:p>
          </p:txBody>
        </p:sp>
      </p:grpSp>
      <p:sp>
        <p:nvSpPr>
          <p:cNvPr id="26" name="Rectangle 188"/>
          <p:cNvSpPr>
            <a:spLocks noChangeArrowheads="1"/>
          </p:cNvSpPr>
          <p:nvPr/>
        </p:nvSpPr>
        <p:spPr bwMode="auto">
          <a:xfrm>
            <a:off x="1066800" y="5911850"/>
            <a:ext cx="636588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US" altLang="ko-KR" sz="2400" dirty="0">
                <a:solidFill>
                  <a:srgbClr val="FFCC00"/>
                </a:solidFill>
                <a:latin typeface="바탕" pitchFamily="18" charset="-127"/>
                <a:ea typeface="바탕" pitchFamily="18" charset="-127"/>
              </a:rPr>
              <a:t>※</a:t>
            </a:r>
          </a:p>
        </p:txBody>
      </p:sp>
      <p:sp>
        <p:nvSpPr>
          <p:cNvPr id="27" name="Rectangle 57"/>
          <p:cNvSpPr>
            <a:spLocks noChangeArrowheads="1"/>
          </p:cNvSpPr>
          <p:nvPr/>
        </p:nvSpPr>
        <p:spPr bwMode="auto">
          <a:xfrm>
            <a:off x="1939925" y="1557338"/>
            <a:ext cx="4017963" cy="43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 anchor="ctr">
            <a:spAutoFit/>
          </a:bodyPr>
          <a:lstStyle/>
          <a:p>
            <a:pPr>
              <a:spcBef>
                <a:spcPct val="0"/>
              </a:spcBef>
              <a:buFontTx/>
              <a:buNone/>
              <a:defRPr/>
            </a:pPr>
            <a:r>
              <a:rPr lang="ko-KR" altLang="en-US" sz="2800" dirty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</a:rPr>
              <a:t>그간 경과 및 추진 배경 </a:t>
            </a:r>
            <a:endParaRPr lang="en-US" altLang="ko-KR" sz="28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8" name="Rectangle 189"/>
          <p:cNvSpPr>
            <a:spLocks noChangeArrowheads="1"/>
          </p:cNvSpPr>
          <p:nvPr/>
        </p:nvSpPr>
        <p:spPr bwMode="auto">
          <a:xfrm>
            <a:off x="1927225" y="2609850"/>
            <a:ext cx="3895725" cy="43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 anchor="ctr">
            <a:spAutoFit/>
          </a:bodyPr>
          <a:lstStyle/>
          <a:p>
            <a:pPr>
              <a:spcBef>
                <a:spcPct val="0"/>
              </a:spcBef>
              <a:buFontTx/>
              <a:buNone/>
              <a:defRPr/>
            </a:pPr>
            <a:r>
              <a:rPr lang="ko-KR" altLang="en-US" sz="2800" dirty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</a:rPr>
              <a:t>해적위험해역 개선방안</a:t>
            </a:r>
            <a:endParaRPr lang="en-US" altLang="ko-KR" sz="28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1" name="Rectangle 192"/>
          <p:cNvSpPr>
            <a:spLocks noChangeArrowheads="1"/>
          </p:cNvSpPr>
          <p:nvPr/>
        </p:nvSpPr>
        <p:spPr bwMode="auto">
          <a:xfrm>
            <a:off x="1927225" y="5845175"/>
            <a:ext cx="1620838" cy="43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 anchor="ctr">
            <a:spAutoFit/>
          </a:bodyPr>
          <a:lstStyle/>
          <a:p>
            <a:pPr>
              <a:spcBef>
                <a:spcPct val="0"/>
              </a:spcBef>
              <a:buFontTx/>
              <a:buNone/>
              <a:defRPr/>
            </a:pPr>
            <a:r>
              <a:rPr lang="ko-KR" altLang="en-US" sz="2800" dirty="0">
                <a:solidFill>
                  <a:srgbClr val="000066"/>
                </a:solidFill>
                <a:latin typeface="HY헤드라인M" pitchFamily="18" charset="-127"/>
                <a:ea typeface="HY헤드라인M" pitchFamily="18" charset="-127"/>
              </a:rPr>
              <a:t>참고자료</a:t>
            </a:r>
            <a:endParaRPr lang="en-US" altLang="ko-KR" sz="280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9233" name="그룹 73"/>
          <p:cNvGrpSpPr>
            <a:grpSpLocks/>
          </p:cNvGrpSpPr>
          <p:nvPr/>
        </p:nvGrpSpPr>
        <p:grpSpPr bwMode="auto">
          <a:xfrm>
            <a:off x="1724025" y="3465513"/>
            <a:ext cx="6535738" cy="1914525"/>
            <a:chOff x="1532212" y="3516484"/>
            <a:chExt cx="6792391" cy="2189429"/>
          </a:xfrm>
        </p:grpSpPr>
        <p:pic>
          <p:nvPicPr>
            <p:cNvPr id="9234" name="Picture 154" descr="은색긴바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952348" y="3516484"/>
              <a:ext cx="6348505" cy="7558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35" name="Picture 155" descr="은색긴바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952348" y="4950045"/>
              <a:ext cx="6348505" cy="7558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9236" name="Group 165"/>
            <p:cNvGrpSpPr>
              <a:grpSpLocks/>
            </p:cNvGrpSpPr>
            <p:nvPr/>
          </p:nvGrpSpPr>
          <p:grpSpPr bwMode="auto">
            <a:xfrm>
              <a:off x="1532212" y="3553114"/>
              <a:ext cx="593421" cy="604361"/>
              <a:chOff x="3668" y="754"/>
              <a:chExt cx="1016" cy="1016"/>
            </a:xfrm>
          </p:grpSpPr>
          <p:grpSp>
            <p:nvGrpSpPr>
              <p:cNvPr id="9258" name="Group 166"/>
              <p:cNvGrpSpPr>
                <a:grpSpLocks/>
              </p:cNvGrpSpPr>
              <p:nvPr/>
            </p:nvGrpSpPr>
            <p:grpSpPr bwMode="auto">
              <a:xfrm>
                <a:off x="3668" y="754"/>
                <a:ext cx="1016" cy="1016"/>
                <a:chOff x="884" y="845"/>
                <a:chExt cx="1016" cy="1016"/>
              </a:xfrm>
            </p:grpSpPr>
            <p:sp>
              <p:nvSpPr>
                <p:cNvPr id="9260" name="Oval 167"/>
                <p:cNvSpPr>
                  <a:spLocks noChangeArrowheads="1"/>
                </p:cNvSpPr>
                <p:nvPr/>
              </p:nvSpPr>
              <p:spPr bwMode="auto">
                <a:xfrm>
                  <a:off x="884" y="845"/>
                  <a:ext cx="1016" cy="101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99"/>
                    </a:gs>
                    <a:gs pos="100000">
                      <a:srgbClr val="0095FF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ko-KR" altLang="en-US" sz="2400">
                    <a:ea typeface="굴림" pitchFamily="50" charset="-127"/>
                  </a:endParaRPr>
                </a:p>
              </p:txBody>
            </p:sp>
            <p:sp>
              <p:nvSpPr>
                <p:cNvPr id="9261" name="Oval 168"/>
                <p:cNvSpPr>
                  <a:spLocks noChangeArrowheads="1"/>
                </p:cNvSpPr>
                <p:nvPr/>
              </p:nvSpPr>
              <p:spPr bwMode="auto">
                <a:xfrm>
                  <a:off x="1009" y="890"/>
                  <a:ext cx="767" cy="62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70000"/>
                      </a:srgbClr>
                    </a:gs>
                    <a:gs pos="100000">
                      <a:srgbClr val="FFFFFF">
                        <a:alpha val="0"/>
                      </a:srgb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ko-KR" altLang="en-US" sz="2400">
                    <a:ea typeface="굴림" pitchFamily="50" charset="-127"/>
                  </a:endParaRPr>
                </a:p>
              </p:txBody>
            </p:sp>
            <p:sp>
              <p:nvSpPr>
                <p:cNvPr id="9262" name="AutoShape 169"/>
                <p:cNvSpPr>
                  <a:spLocks noChangeArrowheads="1"/>
                </p:cNvSpPr>
                <p:nvPr/>
              </p:nvSpPr>
              <p:spPr bwMode="auto">
                <a:xfrm rot="-5400000">
                  <a:off x="1167" y="1145"/>
                  <a:ext cx="449" cy="938"/>
                </a:xfrm>
                <a:prstGeom prst="moon">
                  <a:avLst>
                    <a:gd name="adj" fmla="val 87500"/>
                  </a:avLst>
                </a:prstGeom>
                <a:gradFill rotWithShape="1">
                  <a:gsLst>
                    <a:gs pos="0">
                      <a:srgbClr val="FFFFFF">
                        <a:alpha val="89998"/>
                      </a:srgbClr>
                    </a:gs>
                    <a:gs pos="100000">
                      <a:srgbClr val="FFFFFF">
                        <a:alpha val="0"/>
                      </a:srgb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ko-KR" altLang="en-US" sz="2400">
                    <a:ea typeface="굴림" pitchFamily="50" charset="-127"/>
                  </a:endParaRPr>
                </a:p>
              </p:txBody>
            </p:sp>
            <p:sp>
              <p:nvSpPr>
                <p:cNvPr id="9263" name="Oval 170"/>
                <p:cNvSpPr>
                  <a:spLocks noChangeArrowheads="1"/>
                </p:cNvSpPr>
                <p:nvPr/>
              </p:nvSpPr>
              <p:spPr bwMode="auto">
                <a:xfrm>
                  <a:off x="982" y="1389"/>
                  <a:ext cx="819" cy="26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5FF">
                        <a:alpha val="79999"/>
                      </a:srgbClr>
                    </a:gs>
                    <a:gs pos="100000">
                      <a:srgbClr val="FFFFFF">
                        <a:alpha val="79999"/>
                      </a:srgbClr>
                    </a:gs>
                  </a:gsLst>
                  <a:lin ang="5400000" scaled="1"/>
                </a:gradFill>
                <a:ln w="9525" algn="ctr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ko-KR" altLang="en-US" sz="2400">
                    <a:ea typeface="굴림" pitchFamily="50" charset="-127"/>
                  </a:endParaRPr>
                </a:p>
              </p:txBody>
            </p:sp>
          </p:grpSp>
          <p:sp>
            <p:nvSpPr>
              <p:cNvPr id="9259" name="Rectangle 171"/>
              <p:cNvSpPr>
                <a:spLocks noChangeArrowheads="1"/>
              </p:cNvSpPr>
              <p:nvPr/>
            </p:nvSpPr>
            <p:spPr bwMode="auto">
              <a:xfrm>
                <a:off x="3749" y="762"/>
                <a:ext cx="303" cy="324"/>
              </a:xfrm>
              <a:prstGeom prst="rect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 sz="2400">
                  <a:ea typeface="굴림" pitchFamily="50" charset="-127"/>
                </a:endParaRPr>
              </a:p>
            </p:txBody>
          </p:sp>
        </p:grpSp>
        <p:sp>
          <p:nvSpPr>
            <p:cNvPr id="22" name="Rectangle 172"/>
            <p:cNvSpPr>
              <a:spLocks noChangeArrowheads="1"/>
            </p:cNvSpPr>
            <p:nvPr/>
          </p:nvSpPr>
          <p:spPr bwMode="auto">
            <a:xfrm>
              <a:off x="1565209" y="3688951"/>
              <a:ext cx="419059" cy="3394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0"/>
                </a:spcBef>
                <a:buFontTx/>
                <a:buNone/>
                <a:defRPr/>
              </a:pPr>
              <a:r>
                <a:rPr lang="en-US" altLang="ko-KR" dirty="0">
                  <a:solidFill>
                    <a:srgbClr val="FFCC00"/>
                  </a:solidFill>
                  <a:latin typeface="HY헤드라인M" pitchFamily="18" charset="-127"/>
                  <a:ea typeface="HY헤드라인M" pitchFamily="18" charset="-127"/>
                </a:rPr>
                <a:t> 1</a:t>
              </a:r>
            </a:p>
          </p:txBody>
        </p:sp>
        <p:grpSp>
          <p:nvGrpSpPr>
            <p:cNvPr id="9238" name="Group 173"/>
            <p:cNvGrpSpPr>
              <a:grpSpLocks/>
            </p:cNvGrpSpPr>
            <p:nvPr/>
          </p:nvGrpSpPr>
          <p:grpSpPr bwMode="auto">
            <a:xfrm>
              <a:off x="1532212" y="4985007"/>
              <a:ext cx="593421" cy="604362"/>
              <a:chOff x="3668" y="754"/>
              <a:chExt cx="1016" cy="1016"/>
            </a:xfrm>
          </p:grpSpPr>
          <p:grpSp>
            <p:nvGrpSpPr>
              <p:cNvPr id="9252" name="Group 174"/>
              <p:cNvGrpSpPr>
                <a:grpSpLocks/>
              </p:cNvGrpSpPr>
              <p:nvPr/>
            </p:nvGrpSpPr>
            <p:grpSpPr bwMode="auto">
              <a:xfrm>
                <a:off x="3668" y="754"/>
                <a:ext cx="1016" cy="1016"/>
                <a:chOff x="884" y="845"/>
                <a:chExt cx="1016" cy="1016"/>
              </a:xfrm>
            </p:grpSpPr>
            <p:sp>
              <p:nvSpPr>
                <p:cNvPr id="9254" name="Oval 175"/>
                <p:cNvSpPr>
                  <a:spLocks noChangeArrowheads="1"/>
                </p:cNvSpPr>
                <p:nvPr/>
              </p:nvSpPr>
              <p:spPr bwMode="auto">
                <a:xfrm>
                  <a:off x="884" y="845"/>
                  <a:ext cx="1016" cy="101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99"/>
                    </a:gs>
                    <a:gs pos="100000">
                      <a:srgbClr val="0095FF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ko-KR" altLang="en-US" sz="2400">
                    <a:ea typeface="굴림" pitchFamily="50" charset="-127"/>
                  </a:endParaRPr>
                </a:p>
              </p:txBody>
            </p:sp>
            <p:sp>
              <p:nvSpPr>
                <p:cNvPr id="9255" name="Oval 176"/>
                <p:cNvSpPr>
                  <a:spLocks noChangeArrowheads="1"/>
                </p:cNvSpPr>
                <p:nvPr/>
              </p:nvSpPr>
              <p:spPr bwMode="auto">
                <a:xfrm>
                  <a:off x="1009" y="890"/>
                  <a:ext cx="767" cy="62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70000"/>
                      </a:srgbClr>
                    </a:gs>
                    <a:gs pos="100000">
                      <a:srgbClr val="FFFFFF">
                        <a:alpha val="0"/>
                      </a:srgb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ko-KR" altLang="en-US" sz="2400">
                    <a:ea typeface="굴림" pitchFamily="50" charset="-127"/>
                  </a:endParaRPr>
                </a:p>
              </p:txBody>
            </p:sp>
            <p:sp>
              <p:nvSpPr>
                <p:cNvPr id="9256" name="AutoShape 177"/>
                <p:cNvSpPr>
                  <a:spLocks noChangeArrowheads="1"/>
                </p:cNvSpPr>
                <p:nvPr/>
              </p:nvSpPr>
              <p:spPr bwMode="auto">
                <a:xfrm rot="-5400000">
                  <a:off x="1167" y="1145"/>
                  <a:ext cx="449" cy="938"/>
                </a:xfrm>
                <a:prstGeom prst="moon">
                  <a:avLst>
                    <a:gd name="adj" fmla="val 87500"/>
                  </a:avLst>
                </a:prstGeom>
                <a:gradFill rotWithShape="1">
                  <a:gsLst>
                    <a:gs pos="0">
                      <a:srgbClr val="FFFFFF">
                        <a:alpha val="89998"/>
                      </a:srgbClr>
                    </a:gs>
                    <a:gs pos="100000">
                      <a:srgbClr val="FFFFFF">
                        <a:alpha val="0"/>
                      </a:srgb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ko-KR" altLang="en-US" sz="2400">
                    <a:ea typeface="굴림" pitchFamily="50" charset="-127"/>
                  </a:endParaRPr>
                </a:p>
              </p:txBody>
            </p:sp>
            <p:sp>
              <p:nvSpPr>
                <p:cNvPr id="9257" name="Oval 178"/>
                <p:cNvSpPr>
                  <a:spLocks noChangeArrowheads="1"/>
                </p:cNvSpPr>
                <p:nvPr/>
              </p:nvSpPr>
              <p:spPr bwMode="auto">
                <a:xfrm>
                  <a:off x="982" y="1389"/>
                  <a:ext cx="819" cy="26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5FF">
                        <a:alpha val="79999"/>
                      </a:srgbClr>
                    </a:gs>
                    <a:gs pos="100000">
                      <a:srgbClr val="FFFFFF">
                        <a:alpha val="79999"/>
                      </a:srgbClr>
                    </a:gs>
                  </a:gsLst>
                  <a:lin ang="5400000" scaled="1"/>
                </a:gradFill>
                <a:ln w="9525" algn="ctr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ko-KR" altLang="en-US" sz="2400">
                    <a:ea typeface="굴림" pitchFamily="50" charset="-127"/>
                  </a:endParaRPr>
                </a:p>
              </p:txBody>
            </p:sp>
          </p:grpSp>
          <p:sp>
            <p:nvSpPr>
              <p:cNvPr id="9253" name="Rectangle 179"/>
              <p:cNvSpPr>
                <a:spLocks noChangeArrowheads="1"/>
              </p:cNvSpPr>
              <p:nvPr/>
            </p:nvSpPr>
            <p:spPr bwMode="auto">
              <a:xfrm>
                <a:off x="3749" y="762"/>
                <a:ext cx="303" cy="324"/>
              </a:xfrm>
              <a:prstGeom prst="rect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 sz="2400">
                  <a:ea typeface="굴림" pitchFamily="50" charset="-127"/>
                </a:endParaRPr>
              </a:p>
            </p:txBody>
          </p:sp>
        </p:grpSp>
        <p:sp>
          <p:nvSpPr>
            <p:cNvPr id="24" name="Rectangle 180"/>
            <p:cNvSpPr>
              <a:spLocks noChangeArrowheads="1"/>
            </p:cNvSpPr>
            <p:nvPr/>
          </p:nvSpPr>
          <p:spPr bwMode="auto">
            <a:xfrm>
              <a:off x="1603156" y="5112261"/>
              <a:ext cx="333268" cy="3376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0"/>
                </a:spcBef>
                <a:buFontTx/>
                <a:buNone/>
                <a:defRPr/>
              </a:pPr>
              <a:r>
                <a:rPr lang="en-US" altLang="ko-KR" dirty="0">
                  <a:solidFill>
                    <a:srgbClr val="FFCC00"/>
                  </a:solidFill>
                  <a:latin typeface="HY헤드라인M" pitchFamily="18" charset="-127"/>
                  <a:ea typeface="HY헤드라인M" pitchFamily="18" charset="-127"/>
                </a:rPr>
                <a:t>3</a:t>
              </a:r>
            </a:p>
          </p:txBody>
        </p:sp>
        <p:sp>
          <p:nvSpPr>
            <p:cNvPr id="29" name="Rectangle 190"/>
            <p:cNvSpPr>
              <a:spLocks noChangeArrowheads="1"/>
            </p:cNvSpPr>
            <p:nvPr/>
          </p:nvSpPr>
          <p:spPr bwMode="auto">
            <a:xfrm>
              <a:off x="2294438" y="3681689"/>
              <a:ext cx="5508816" cy="4429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1"/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spcBef>
                  <a:spcPct val="0"/>
                </a:spcBef>
                <a:buFontTx/>
                <a:buNone/>
                <a:defRPr/>
              </a:pPr>
              <a:r>
                <a:rPr lang="ko-KR" altLang="en-US" sz="2400" dirty="0">
                  <a:solidFill>
                    <a:srgbClr val="00B050"/>
                  </a:solidFill>
                  <a:latin typeface="HY헤드라인M" pitchFamily="18" charset="-127"/>
                  <a:ea typeface="HY헤드라인M" pitchFamily="18" charset="-127"/>
                </a:rPr>
                <a:t>위험해역을 </a:t>
              </a:r>
              <a:r>
                <a:rPr lang="en-US" altLang="ko-KR" sz="2400" dirty="0">
                  <a:solidFill>
                    <a:srgbClr val="00B050"/>
                  </a:solidFill>
                  <a:latin typeface="HY헤드라인M" pitchFamily="18" charset="-127"/>
                  <a:ea typeface="HY헤드라인M" pitchFamily="18" charset="-127"/>
                </a:rPr>
                <a:t>IMO </a:t>
              </a:r>
              <a:r>
                <a:rPr lang="ko-KR" altLang="en-US" sz="2400" dirty="0" err="1">
                  <a:solidFill>
                    <a:srgbClr val="00B050"/>
                  </a:solidFill>
                  <a:latin typeface="HY헤드라인M" pitchFamily="18" charset="-127"/>
                  <a:ea typeface="HY헤드라인M" pitchFamily="18" charset="-127"/>
                </a:rPr>
                <a:t>고위험해역까지</a:t>
              </a:r>
              <a:r>
                <a:rPr lang="ko-KR" altLang="en-US" sz="2400" dirty="0">
                  <a:solidFill>
                    <a:srgbClr val="00B050"/>
                  </a:solidFill>
                  <a:latin typeface="HY헤드라인M" pitchFamily="18" charset="-127"/>
                  <a:ea typeface="HY헤드라인M" pitchFamily="18" charset="-127"/>
                </a:rPr>
                <a:t> 확장</a:t>
              </a:r>
              <a:endParaRPr lang="en-US" altLang="ko-KR" sz="2400" dirty="0">
                <a:solidFill>
                  <a:srgbClr val="00B050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30" name="Rectangle 191"/>
            <p:cNvSpPr>
              <a:spLocks noChangeArrowheads="1"/>
            </p:cNvSpPr>
            <p:nvPr/>
          </p:nvSpPr>
          <p:spPr bwMode="auto">
            <a:xfrm>
              <a:off x="2249893" y="5103185"/>
              <a:ext cx="5253090" cy="3866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1"/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spcBef>
                  <a:spcPct val="0"/>
                </a:spcBef>
                <a:buFontTx/>
                <a:buNone/>
                <a:defRPr/>
              </a:pPr>
              <a:r>
                <a:rPr lang="ko-KR" altLang="en-US" sz="2400" dirty="0">
                  <a:solidFill>
                    <a:srgbClr val="00B050"/>
                  </a:solidFill>
                  <a:latin typeface="HY헤드라인M" pitchFamily="18" charset="-127"/>
                  <a:ea typeface="HY헤드라인M" pitchFamily="18" charset="-127"/>
                </a:rPr>
                <a:t>위험해역을 위험등급별로 구분 지정</a:t>
              </a:r>
              <a:endParaRPr lang="en-US" altLang="ko-KR" sz="2400" dirty="0">
                <a:solidFill>
                  <a:srgbClr val="00B050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pic>
          <p:nvPicPr>
            <p:cNvPr id="9242" name="Picture 155" descr="은색긴바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976098" y="4213775"/>
              <a:ext cx="6348505" cy="7558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9243" name="Group 173"/>
            <p:cNvGrpSpPr>
              <a:grpSpLocks/>
            </p:cNvGrpSpPr>
            <p:nvPr/>
          </p:nvGrpSpPr>
          <p:grpSpPr bwMode="auto">
            <a:xfrm>
              <a:off x="1555962" y="4248737"/>
              <a:ext cx="593421" cy="604362"/>
              <a:chOff x="3668" y="754"/>
              <a:chExt cx="1016" cy="1016"/>
            </a:xfrm>
          </p:grpSpPr>
          <p:grpSp>
            <p:nvGrpSpPr>
              <p:cNvPr id="9246" name="Group 174"/>
              <p:cNvGrpSpPr>
                <a:grpSpLocks/>
              </p:cNvGrpSpPr>
              <p:nvPr/>
            </p:nvGrpSpPr>
            <p:grpSpPr bwMode="auto">
              <a:xfrm>
                <a:off x="3668" y="754"/>
                <a:ext cx="1016" cy="1016"/>
                <a:chOff x="884" y="845"/>
                <a:chExt cx="1016" cy="1016"/>
              </a:xfrm>
            </p:grpSpPr>
            <p:sp>
              <p:nvSpPr>
                <p:cNvPr id="9248" name="Oval 175"/>
                <p:cNvSpPr>
                  <a:spLocks noChangeArrowheads="1"/>
                </p:cNvSpPr>
                <p:nvPr/>
              </p:nvSpPr>
              <p:spPr bwMode="auto">
                <a:xfrm>
                  <a:off x="884" y="845"/>
                  <a:ext cx="1016" cy="101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99"/>
                    </a:gs>
                    <a:gs pos="100000">
                      <a:srgbClr val="0095FF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ko-KR" altLang="en-US" sz="2400">
                    <a:ea typeface="굴림" pitchFamily="50" charset="-127"/>
                  </a:endParaRPr>
                </a:p>
              </p:txBody>
            </p:sp>
            <p:sp>
              <p:nvSpPr>
                <p:cNvPr id="9249" name="Oval 176"/>
                <p:cNvSpPr>
                  <a:spLocks noChangeArrowheads="1"/>
                </p:cNvSpPr>
                <p:nvPr/>
              </p:nvSpPr>
              <p:spPr bwMode="auto">
                <a:xfrm>
                  <a:off x="1009" y="890"/>
                  <a:ext cx="767" cy="62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70000"/>
                      </a:srgbClr>
                    </a:gs>
                    <a:gs pos="100000">
                      <a:srgbClr val="FFFFFF">
                        <a:alpha val="0"/>
                      </a:srgb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ko-KR" altLang="en-US" sz="2400">
                    <a:ea typeface="굴림" pitchFamily="50" charset="-127"/>
                  </a:endParaRPr>
                </a:p>
              </p:txBody>
            </p:sp>
            <p:sp>
              <p:nvSpPr>
                <p:cNvPr id="9250" name="AutoShape 177"/>
                <p:cNvSpPr>
                  <a:spLocks noChangeArrowheads="1"/>
                </p:cNvSpPr>
                <p:nvPr/>
              </p:nvSpPr>
              <p:spPr bwMode="auto">
                <a:xfrm rot="-5400000">
                  <a:off x="1167" y="1145"/>
                  <a:ext cx="449" cy="938"/>
                </a:xfrm>
                <a:prstGeom prst="moon">
                  <a:avLst>
                    <a:gd name="adj" fmla="val 87500"/>
                  </a:avLst>
                </a:prstGeom>
                <a:gradFill rotWithShape="1">
                  <a:gsLst>
                    <a:gs pos="0">
                      <a:srgbClr val="FFFFFF">
                        <a:alpha val="89998"/>
                      </a:srgbClr>
                    </a:gs>
                    <a:gs pos="100000">
                      <a:srgbClr val="FFFFFF">
                        <a:alpha val="0"/>
                      </a:srgb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ko-KR" altLang="en-US" sz="2400">
                    <a:ea typeface="굴림" pitchFamily="50" charset="-127"/>
                  </a:endParaRPr>
                </a:p>
              </p:txBody>
            </p:sp>
            <p:sp>
              <p:nvSpPr>
                <p:cNvPr id="9251" name="Oval 178"/>
                <p:cNvSpPr>
                  <a:spLocks noChangeArrowheads="1"/>
                </p:cNvSpPr>
                <p:nvPr/>
              </p:nvSpPr>
              <p:spPr bwMode="auto">
                <a:xfrm>
                  <a:off x="982" y="1389"/>
                  <a:ext cx="819" cy="26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95FF">
                        <a:alpha val="79999"/>
                      </a:srgbClr>
                    </a:gs>
                    <a:gs pos="100000">
                      <a:srgbClr val="FFFFFF">
                        <a:alpha val="79999"/>
                      </a:srgbClr>
                    </a:gs>
                  </a:gsLst>
                  <a:lin ang="5400000" scaled="1"/>
                </a:gradFill>
                <a:ln w="9525" algn="ctr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ko-KR" altLang="en-US" sz="2400">
                    <a:ea typeface="굴림" pitchFamily="50" charset="-127"/>
                  </a:endParaRPr>
                </a:p>
              </p:txBody>
            </p:sp>
          </p:grpSp>
          <p:sp>
            <p:nvSpPr>
              <p:cNvPr id="9247" name="Rectangle 179"/>
              <p:cNvSpPr>
                <a:spLocks noChangeArrowheads="1"/>
              </p:cNvSpPr>
              <p:nvPr/>
            </p:nvSpPr>
            <p:spPr bwMode="auto">
              <a:xfrm>
                <a:off x="3749" y="762"/>
                <a:ext cx="303" cy="324"/>
              </a:xfrm>
              <a:prstGeom prst="rect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 sz="2400">
                  <a:ea typeface="굴림" pitchFamily="50" charset="-127"/>
                </a:endParaRPr>
              </a:p>
            </p:txBody>
          </p:sp>
        </p:grpSp>
        <p:sp>
          <p:nvSpPr>
            <p:cNvPr id="72" name="Rectangle 180"/>
            <p:cNvSpPr>
              <a:spLocks noChangeArrowheads="1"/>
            </p:cNvSpPr>
            <p:nvPr/>
          </p:nvSpPr>
          <p:spPr bwMode="auto">
            <a:xfrm>
              <a:off x="1627903" y="4375190"/>
              <a:ext cx="333268" cy="3376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0"/>
                </a:spcBef>
                <a:buFontTx/>
                <a:buNone/>
                <a:defRPr/>
              </a:pPr>
              <a:r>
                <a:rPr lang="en-US" altLang="ko-KR" dirty="0">
                  <a:solidFill>
                    <a:srgbClr val="FFCC00"/>
                  </a:solidFill>
                  <a:latin typeface="HY헤드라인M" pitchFamily="18" charset="-127"/>
                  <a:ea typeface="HY헤드라인M" pitchFamily="18" charset="-127"/>
                </a:rPr>
                <a:t>2</a:t>
              </a:r>
            </a:p>
          </p:txBody>
        </p:sp>
        <p:sp>
          <p:nvSpPr>
            <p:cNvPr id="73" name="Rectangle 191"/>
            <p:cNvSpPr>
              <a:spLocks noChangeArrowheads="1"/>
            </p:cNvSpPr>
            <p:nvPr/>
          </p:nvSpPr>
          <p:spPr bwMode="auto">
            <a:xfrm>
              <a:off x="2271340" y="4358851"/>
              <a:ext cx="3283181" cy="4429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1"/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spcBef>
                  <a:spcPct val="0"/>
                </a:spcBef>
                <a:buFontTx/>
                <a:buNone/>
                <a:defRPr/>
              </a:pPr>
              <a:r>
                <a:rPr lang="ko-KR" altLang="en-US" sz="2400" dirty="0">
                  <a:solidFill>
                    <a:srgbClr val="00B050"/>
                  </a:solidFill>
                  <a:latin typeface="HY헤드라인M" pitchFamily="18" charset="-127"/>
                  <a:ea typeface="HY헤드라인M" pitchFamily="18" charset="-127"/>
                </a:rPr>
                <a:t>현행 위험해역을 확장</a:t>
              </a:r>
              <a:endParaRPr lang="en-US" altLang="ko-KR" sz="2400" dirty="0">
                <a:solidFill>
                  <a:srgbClr val="00B050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그룹 7"/>
          <p:cNvGrpSpPr>
            <a:grpSpLocks/>
          </p:cNvGrpSpPr>
          <p:nvPr/>
        </p:nvGrpSpPr>
        <p:grpSpPr bwMode="auto">
          <a:xfrm>
            <a:off x="0" y="0"/>
            <a:ext cx="9144000" cy="908050"/>
            <a:chOff x="0" y="0"/>
            <a:chExt cx="9144000" cy="908720"/>
          </a:xfrm>
        </p:grpSpPr>
        <p:sp>
          <p:nvSpPr>
            <p:cNvPr id="10246" name="직사각형 8"/>
            <p:cNvSpPr>
              <a:spLocks noChangeArrowheads="1"/>
            </p:cNvSpPr>
            <p:nvPr/>
          </p:nvSpPr>
          <p:spPr bwMode="auto">
            <a:xfrm>
              <a:off x="0" y="0"/>
              <a:ext cx="9144000" cy="872716"/>
            </a:xfrm>
            <a:prstGeom prst="rect">
              <a:avLst/>
            </a:prstGeom>
            <a:solidFill>
              <a:schemeClr val="accent2"/>
            </a:solidFill>
            <a:ln w="9525" algn="ctr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342900" indent="-342900"/>
              <a:endParaRPr lang="ko-KR" altLang="en-US">
                <a:ea typeface="굴림" pitchFamily="50" charset="-127"/>
              </a:endParaRPr>
            </a:p>
          </p:txBody>
        </p:sp>
        <p:sp>
          <p:nvSpPr>
            <p:cNvPr id="9" name="직사각형 8"/>
            <p:cNvSpPr/>
            <p:nvPr/>
          </p:nvSpPr>
          <p:spPr bwMode="auto">
            <a:xfrm>
              <a:off x="0" y="800690"/>
              <a:ext cx="9144000" cy="10803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42900" indent="-342900">
                <a:defRPr/>
              </a:pPr>
              <a:endParaRPr lang="ko-KR" altLang="en-US">
                <a:latin typeface="Arial" charset="0"/>
                <a:ea typeface="굴림" charset="-127"/>
              </a:endParaRPr>
            </a:p>
          </p:txBody>
        </p:sp>
      </p:grpSp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7938" y="93663"/>
            <a:ext cx="6732587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ko-KR" sz="3200" b="1" kern="0" dirty="0">
                <a:solidFill>
                  <a:schemeClr val="bg1"/>
                </a:solidFill>
                <a:latin typeface="바탕" pitchFamily="18" charset="-127"/>
                <a:ea typeface="바탕" pitchFamily="18" charset="-127"/>
              </a:rPr>
              <a:t>Ⅰ.</a:t>
            </a:r>
            <a:r>
              <a:rPr lang="en-US" altLang="ko-KR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 </a:t>
            </a:r>
            <a:r>
              <a:rPr lang="ko-KR" altLang="en-US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그간 경과 및 추진 배경</a:t>
            </a:r>
            <a:endParaRPr lang="en-US" altLang="ko-KR" sz="2800" b="1" kern="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  <a:cs typeface="+mj-cs"/>
            </a:endParaRPr>
          </a:p>
        </p:txBody>
      </p:sp>
      <p:sp>
        <p:nvSpPr>
          <p:cNvPr id="10244" name="슬라이드 번호 개체 틀 3"/>
          <p:cNvSpPr txBox="1">
            <a:spLocks/>
          </p:cNvSpPr>
          <p:nvPr/>
        </p:nvSpPr>
        <p:spPr bwMode="auto">
          <a:xfrm>
            <a:off x="7721600" y="6453188"/>
            <a:ext cx="1162050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B729E73C-F483-4511-8F7F-571E02A1BEA8}" type="slidenum">
              <a:rPr lang="en-US" altLang="ko-KR" sz="1200">
                <a:ea typeface="굴림" pitchFamily="50" charset="-127"/>
              </a:rPr>
              <a:pPr algn="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3</a:t>
            </a:fld>
            <a:endParaRPr lang="en-US" altLang="ko-KR" sz="1200">
              <a:ea typeface="굴림" pitchFamily="50" charset="-127"/>
            </a:endParaRPr>
          </a:p>
        </p:txBody>
      </p:sp>
      <p:sp>
        <p:nvSpPr>
          <p:cNvPr id="10245" name="Rectangle 3"/>
          <p:cNvSpPr txBox="1">
            <a:spLocks noChangeArrowheads="1"/>
          </p:cNvSpPr>
          <p:nvPr/>
        </p:nvSpPr>
        <p:spPr bwMode="auto">
          <a:xfrm>
            <a:off x="190500" y="1165225"/>
            <a:ext cx="8689975" cy="522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63538" indent="-36353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lang="ko-KR" altLang="en-US" sz="2600" b="1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2600" b="1">
                <a:latin typeface="HY헤드라인M" pitchFamily="18" charset="-127"/>
                <a:ea typeface="HY헤드라인M" pitchFamily="18" charset="-127"/>
              </a:rPr>
              <a:t>1. </a:t>
            </a:r>
            <a:r>
              <a:rPr lang="ko-KR" altLang="en-US" sz="2600" b="1">
                <a:latin typeface="HY헤드라인M" pitchFamily="18" charset="-127"/>
                <a:ea typeface="HY헤드라인M" pitchFamily="18" charset="-127"/>
              </a:rPr>
              <a:t>그간 경과</a:t>
            </a:r>
            <a:endParaRPr lang="en-GB" altLang="ko-KR" sz="2600" b="1">
              <a:latin typeface="HY헤드라인M" pitchFamily="18" charset="-127"/>
              <a:ea typeface="HY헤드라인M" pitchFamily="18" charset="-127"/>
            </a:endParaRPr>
          </a:p>
          <a:p>
            <a:pPr marL="820738" lvl="1" indent="-36353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Tx/>
              <a:buBlip>
                <a:blip r:embed="rId2"/>
              </a:buBlip>
            </a:pPr>
            <a:endParaRPr lang="en-US" altLang="ko-KR" sz="2600" b="1">
              <a:latin typeface="HY헤드라인M" pitchFamily="18" charset="-127"/>
              <a:ea typeface="HY헤드라인M" pitchFamily="18" charset="-127"/>
            </a:endParaRPr>
          </a:p>
          <a:p>
            <a:pPr marL="820738" lvl="1" indent="-36353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Tx/>
              <a:buBlip>
                <a:blip r:embed="rId2"/>
              </a:buBlip>
            </a:pPr>
            <a:r>
              <a:rPr lang="ko-KR" altLang="en-US" sz="2600" b="1">
                <a:latin typeface="HY헤드라인M" pitchFamily="18" charset="-127"/>
                <a:ea typeface="HY헤드라인M" pitchFamily="18" charset="-127"/>
              </a:rPr>
              <a:t>위험해역 </a:t>
            </a:r>
            <a:r>
              <a:rPr lang="en-US" altLang="ko-KR" sz="2600" b="1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2600" b="1">
                <a:latin typeface="HY헤드라인M" pitchFamily="18" charset="-127"/>
                <a:ea typeface="HY헤드라인M" pitchFamily="18" charset="-127"/>
              </a:rPr>
              <a:t>아덴만</a:t>
            </a:r>
            <a:r>
              <a:rPr lang="en-US" altLang="ko-KR" sz="2600" b="1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600" b="1">
                <a:latin typeface="HY헤드라인M" pitchFamily="18" charset="-127"/>
                <a:ea typeface="HY헤드라인M" pitchFamily="18" charset="-127"/>
              </a:rPr>
              <a:t>소말리아 연안</a:t>
            </a:r>
            <a:r>
              <a:rPr lang="en-US" altLang="ko-KR" sz="2600" b="1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600" b="1">
                <a:latin typeface="HY헤드라인M" pitchFamily="18" charset="-127"/>
                <a:ea typeface="HY헤드라인M" pitchFamily="18" charset="-127"/>
              </a:rPr>
              <a:t>인도양 등 선원의       </a:t>
            </a:r>
            <a:endParaRPr lang="en-US" altLang="ko-KR" sz="2600" b="1">
              <a:latin typeface="HY헤드라인M" pitchFamily="18" charset="-127"/>
              <a:ea typeface="HY헤드라인M" pitchFamily="18" charset="-127"/>
            </a:endParaRPr>
          </a:p>
          <a:p>
            <a:pPr marL="820738" lvl="1" indent="-36353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lang="en-US" altLang="ko-KR" sz="2600" b="1">
                <a:latin typeface="HY헤드라인M" pitchFamily="18" charset="-127"/>
                <a:ea typeface="HY헤드라인M" pitchFamily="18" charset="-127"/>
              </a:rPr>
              <a:t>                  </a:t>
            </a:r>
            <a:r>
              <a:rPr lang="ko-KR" altLang="en-US" sz="2600" b="1">
                <a:latin typeface="HY헤드라인M" pitchFamily="18" charset="-127"/>
                <a:ea typeface="HY헤드라인M" pitchFamily="18" charset="-127"/>
              </a:rPr>
              <a:t>안전에 위험이 발생할 우려가 있는 해역</a:t>
            </a:r>
            <a:r>
              <a:rPr lang="en-US" altLang="ko-KR" sz="2800">
                <a:ea typeface="굴림" pitchFamily="50" charset="-127"/>
              </a:rPr>
              <a:t>.</a:t>
            </a:r>
          </a:p>
          <a:p>
            <a:pPr marL="1277938" lvl="2" indent="-363538">
              <a:lnSpc>
                <a:spcPct val="150000"/>
              </a:lnSpc>
              <a:spcBef>
                <a:spcPts val="6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</a:pPr>
            <a:r>
              <a:rPr lang="en-GB" altLang="ko-KR" sz="2600" b="1">
                <a:latin typeface="HY헤드라인M" pitchFamily="18" charset="-127"/>
                <a:ea typeface="HY헤드라인M" pitchFamily="18" charset="-127"/>
              </a:rPr>
              <a:t>IMO : </a:t>
            </a:r>
            <a:r>
              <a:rPr lang="ko-KR" altLang="en-US" sz="2600">
                <a:latin typeface="HY헤드라인M" pitchFamily="18" charset="-127"/>
                <a:ea typeface="HY헤드라인M" pitchFamily="18" charset="-127"/>
              </a:rPr>
              <a:t>수에즈</a:t>
            </a:r>
            <a:r>
              <a:rPr lang="en-US" altLang="ko-KR" sz="2600">
                <a:latin typeface="HY헤드라인M" pitchFamily="18" charset="-127"/>
                <a:ea typeface="HY헤드라인M" pitchFamily="18" charset="-127"/>
              </a:rPr>
              <a:t>~</a:t>
            </a:r>
            <a:r>
              <a:rPr lang="ko-KR" altLang="en-US" sz="2600">
                <a:latin typeface="HY헤드라인M" pitchFamily="18" charset="-127"/>
                <a:ea typeface="HY헤드라인M" pitchFamily="18" charset="-127"/>
              </a:rPr>
              <a:t>호르무즈 해협 북단</a:t>
            </a:r>
            <a:r>
              <a:rPr lang="en-US" altLang="ko-KR" sz="2600">
                <a:latin typeface="HY헤드라인M" pitchFamily="18" charset="-127"/>
                <a:ea typeface="HY헤드라인M" pitchFamily="18" charset="-127"/>
              </a:rPr>
              <a:t>~10</a:t>
            </a:r>
            <a:r>
              <a:rPr lang="en-US" altLang="ko-KR" sz="2600">
                <a:latin typeface="굴림" pitchFamily="50" charset="-127"/>
                <a:ea typeface="굴림" pitchFamily="50" charset="-127"/>
              </a:rPr>
              <a:t>°</a:t>
            </a:r>
            <a:r>
              <a:rPr lang="en-US" altLang="ko-KR" sz="2600">
                <a:latin typeface="HY헤드라인M" pitchFamily="18" charset="-127"/>
                <a:ea typeface="HY헤드라인M" pitchFamily="18" charset="-127"/>
              </a:rPr>
              <a:t>S~78</a:t>
            </a:r>
            <a:r>
              <a:rPr lang="en-US" altLang="ko-KR" sz="2600">
                <a:latin typeface="굴림" pitchFamily="50" charset="-127"/>
                <a:ea typeface="굴림" pitchFamily="50" charset="-127"/>
              </a:rPr>
              <a:t>°</a:t>
            </a:r>
            <a:r>
              <a:rPr lang="en-US" altLang="ko-KR" sz="2600">
                <a:latin typeface="HY헤드라인M" pitchFamily="18" charset="-127"/>
                <a:ea typeface="HY헤드라인M" pitchFamily="18" charset="-127"/>
              </a:rPr>
              <a:t>E</a:t>
            </a:r>
            <a:r>
              <a:rPr lang="ko-KR" altLang="en-US" sz="2600">
                <a:latin typeface="HY헤드라인M" pitchFamily="18" charset="-127"/>
                <a:ea typeface="HY헤드라인M" pitchFamily="18" charset="-127"/>
              </a:rPr>
              <a:t>해역</a:t>
            </a:r>
            <a:endParaRPr lang="en-US" altLang="ko-KR" sz="2600">
              <a:latin typeface="HY헤드라인M" pitchFamily="18" charset="-127"/>
              <a:ea typeface="HY헤드라인M" pitchFamily="18" charset="-127"/>
            </a:endParaRPr>
          </a:p>
          <a:p>
            <a:pPr marL="1277938" lvl="2" indent="-363538">
              <a:lnSpc>
                <a:spcPct val="150000"/>
              </a:lnSpc>
              <a:spcBef>
                <a:spcPts val="6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</a:pPr>
            <a:r>
              <a:rPr lang="ko-KR" altLang="en-US" sz="2600" b="1">
                <a:latin typeface="HY헤드라인M" pitchFamily="18" charset="-127"/>
                <a:ea typeface="HY헤드라인M" pitchFamily="18" charset="-127"/>
              </a:rPr>
              <a:t>우리나라</a:t>
            </a:r>
            <a:endParaRPr lang="en-US" altLang="ko-KR" sz="2600" b="1">
              <a:latin typeface="HY헤드라인M" pitchFamily="18" charset="-127"/>
              <a:ea typeface="HY헤드라인M" pitchFamily="18" charset="-127"/>
            </a:endParaRPr>
          </a:p>
          <a:p>
            <a:pPr marL="1735138" lvl="3" indent="-36353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SzPct val="100000"/>
              <a:buFont typeface="Wingdings" pitchFamily="2" charset="2"/>
              <a:buChar char="§"/>
            </a:pPr>
            <a:r>
              <a:rPr lang="en-US" altLang="ko-KR" sz="2600" b="1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600" b="1">
                <a:latin typeface="HY헤드라인M" pitchFamily="18" charset="-127"/>
                <a:ea typeface="HY헤드라인M" pitchFamily="18" charset="-127"/>
              </a:rPr>
              <a:t>당초</a:t>
            </a:r>
            <a:r>
              <a:rPr lang="en-US" altLang="ko-KR" sz="2600" b="1">
                <a:latin typeface="HY헤드라인M" pitchFamily="18" charset="-127"/>
                <a:ea typeface="HY헤드라인M" pitchFamily="18" charset="-127"/>
              </a:rPr>
              <a:t>)  </a:t>
            </a:r>
            <a:r>
              <a:rPr lang="ko-KR" altLang="en-US" sz="2600" b="1">
                <a:latin typeface="HY헤드라인M" pitchFamily="18" charset="-127"/>
                <a:ea typeface="HY헤드라인M" pitchFamily="18" charset="-127"/>
              </a:rPr>
              <a:t>아덴만 및 남부 인도양</a:t>
            </a:r>
            <a:endParaRPr lang="en-US" altLang="ko-KR" sz="2600" b="1">
              <a:latin typeface="HY헤드라인M" pitchFamily="18" charset="-127"/>
              <a:ea typeface="HY헤드라인M" pitchFamily="18" charset="-127"/>
            </a:endParaRPr>
          </a:p>
          <a:p>
            <a:pPr marL="1735138" lvl="3" indent="-363538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SzPct val="100000"/>
              <a:buFont typeface="Wingdings" pitchFamily="2" charset="2"/>
              <a:buChar char="§"/>
            </a:pPr>
            <a:r>
              <a:rPr lang="en-US" altLang="ko-KR" sz="2600" b="1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600" b="1">
                <a:latin typeface="HY헤드라인M" pitchFamily="18" charset="-127"/>
                <a:ea typeface="HY헤드라인M" pitchFamily="18" charset="-127"/>
              </a:rPr>
              <a:t>확장</a:t>
            </a:r>
            <a:r>
              <a:rPr lang="en-US" altLang="ko-KR" sz="2600" b="1">
                <a:latin typeface="HY헤드라인M" pitchFamily="18" charset="-127"/>
                <a:ea typeface="HY헤드라인M" pitchFamily="18" charset="-127"/>
              </a:rPr>
              <a:t>)  </a:t>
            </a:r>
            <a:r>
              <a:rPr lang="ko-KR" altLang="en-US" sz="2600" b="1">
                <a:latin typeface="HY헤드라인M" pitchFamily="18" charset="-127"/>
                <a:ea typeface="HY헤드라인M" pitchFamily="18" charset="-127"/>
              </a:rPr>
              <a:t>아덴만</a:t>
            </a:r>
            <a:r>
              <a:rPr lang="en-US" altLang="ko-KR" sz="2600" b="1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600" b="1">
                <a:latin typeface="HY헤드라인M" pitchFamily="18" charset="-127"/>
                <a:ea typeface="HY헤드라인M" pitchFamily="18" charset="-127"/>
              </a:rPr>
              <a:t>홍해</a:t>
            </a:r>
            <a:r>
              <a:rPr lang="en-US" altLang="ko-KR" sz="2600" b="1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600" b="1">
                <a:latin typeface="HY헤드라인M" pitchFamily="18" charset="-127"/>
                <a:ea typeface="HY헤드라인M" pitchFamily="18" charset="-127"/>
              </a:rPr>
              <a:t>아라비아해 및 인도양 해역</a:t>
            </a:r>
            <a:endParaRPr lang="en-US" altLang="ko-KR" sz="2600" b="1">
              <a:latin typeface="HY헤드라인M" pitchFamily="18" charset="-127"/>
              <a:ea typeface="HY헤드라인M" pitchFamily="18" charset="-127"/>
            </a:endParaRPr>
          </a:p>
          <a:p>
            <a:pPr marL="1277938" lvl="2" indent="-36353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r>
              <a:rPr lang="en-US" altLang="ko-KR" sz="2600" b="1">
                <a:latin typeface="HY헤드라인M" pitchFamily="18" charset="-127"/>
                <a:ea typeface="HY헤드라인M" pitchFamily="18" charset="-127"/>
              </a:rPr>
              <a:t>                  </a:t>
            </a:r>
            <a:r>
              <a:rPr lang="en-US" altLang="ko-KR" sz="2600" b="1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600" b="1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인도 연안 해역은 제외</a:t>
            </a:r>
            <a:r>
              <a:rPr lang="en-US" altLang="ko-KR" sz="2600" b="1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 marL="1277938" lvl="2" indent="-36353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</a:pPr>
            <a:endParaRPr lang="en-US" altLang="ko-KR" b="1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363538" indent="-36353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 typeface="Wingdings" pitchFamily="2" charset="2"/>
              <a:buChar char="v"/>
            </a:pPr>
            <a:r>
              <a:rPr lang="ko-KR" altLang="en-US" b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삼호주얼리호</a:t>
            </a:r>
            <a:r>
              <a:rPr lang="en-US" altLang="ko-KR" b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en-US" altLang="ko-KR" b="1">
                <a:solidFill>
                  <a:srgbClr val="FF0000"/>
                </a:solidFill>
                <a:latin typeface="신명조"/>
                <a:ea typeface="HY헤드라인M" pitchFamily="18" charset="-127"/>
              </a:rPr>
              <a:t>‘</a:t>
            </a:r>
            <a:r>
              <a:rPr lang="en-US" altLang="ko-KR" b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11.1) </a:t>
            </a:r>
            <a:r>
              <a:rPr lang="ko-KR" altLang="en-US" b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등 선박의 피랍이 잇따라자 우리부에서 위험해역 확대</a:t>
            </a:r>
            <a:endParaRPr lang="en-US" altLang="ko-KR" b="1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1277938" lvl="2" indent="-36353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</a:pPr>
            <a:endParaRPr lang="en-US" altLang="ko-KR" sz="2600" b="1">
              <a:solidFill>
                <a:srgbClr val="0000CC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그룹 7"/>
          <p:cNvGrpSpPr>
            <a:grpSpLocks/>
          </p:cNvGrpSpPr>
          <p:nvPr/>
        </p:nvGrpSpPr>
        <p:grpSpPr bwMode="auto">
          <a:xfrm>
            <a:off x="0" y="0"/>
            <a:ext cx="9144000" cy="908050"/>
            <a:chOff x="0" y="0"/>
            <a:chExt cx="9144000" cy="908720"/>
          </a:xfrm>
        </p:grpSpPr>
        <p:sp>
          <p:nvSpPr>
            <p:cNvPr id="11270" name="직사각형 8"/>
            <p:cNvSpPr>
              <a:spLocks noChangeArrowheads="1"/>
            </p:cNvSpPr>
            <p:nvPr/>
          </p:nvSpPr>
          <p:spPr bwMode="auto">
            <a:xfrm>
              <a:off x="0" y="0"/>
              <a:ext cx="9144000" cy="872716"/>
            </a:xfrm>
            <a:prstGeom prst="rect">
              <a:avLst/>
            </a:prstGeom>
            <a:solidFill>
              <a:schemeClr val="accent2"/>
            </a:solidFill>
            <a:ln w="9525" algn="ctr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342900" indent="-342900"/>
              <a:endParaRPr lang="ko-KR" altLang="en-US">
                <a:ea typeface="굴림" pitchFamily="50" charset="-127"/>
              </a:endParaRPr>
            </a:p>
          </p:txBody>
        </p:sp>
        <p:sp>
          <p:nvSpPr>
            <p:cNvPr id="9" name="직사각형 8"/>
            <p:cNvSpPr/>
            <p:nvPr/>
          </p:nvSpPr>
          <p:spPr bwMode="auto">
            <a:xfrm>
              <a:off x="0" y="800690"/>
              <a:ext cx="9144000" cy="10803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42900" indent="-342900">
                <a:defRPr/>
              </a:pPr>
              <a:endParaRPr lang="ko-KR" altLang="en-US">
                <a:latin typeface="Arial" charset="0"/>
                <a:ea typeface="굴림" charset="-127"/>
              </a:endParaRPr>
            </a:p>
          </p:txBody>
        </p:sp>
      </p:grpSp>
      <p:sp>
        <p:nvSpPr>
          <p:cNvPr id="11267" name="슬라이드 번호 개체 틀 3"/>
          <p:cNvSpPr txBox="1">
            <a:spLocks/>
          </p:cNvSpPr>
          <p:nvPr/>
        </p:nvSpPr>
        <p:spPr bwMode="auto">
          <a:xfrm>
            <a:off x="7721600" y="6453188"/>
            <a:ext cx="1162050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90C6F99E-0A85-4726-931F-11A1E19E145D}" type="slidenum">
              <a:rPr lang="en-US" altLang="ko-KR" sz="1200">
                <a:ea typeface="굴림" pitchFamily="50" charset="-127"/>
              </a:rPr>
              <a:pPr algn="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4</a:t>
            </a:fld>
            <a:endParaRPr lang="en-US" altLang="ko-KR" sz="1200">
              <a:ea typeface="굴림" pitchFamily="50" charset="-127"/>
            </a:endParaRPr>
          </a:p>
        </p:txBody>
      </p:sp>
      <p:pic>
        <p:nvPicPr>
          <p:cNvPr id="11268" name="Picture 4" descr="C:\DOCUME~1\MLTM\LOCALS~1\Temp\UNI000005f45d4d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8" y="1128713"/>
            <a:ext cx="8580437" cy="547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ectangle 2"/>
          <p:cNvSpPr txBox="1">
            <a:spLocks noChangeArrowheads="1"/>
          </p:cNvSpPr>
          <p:nvPr/>
        </p:nvSpPr>
        <p:spPr bwMode="auto">
          <a:xfrm>
            <a:off x="239713" y="93663"/>
            <a:ext cx="7764462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ko-KR" sz="2800" b="1" kern="0" dirty="0">
                <a:solidFill>
                  <a:schemeClr val="bg1"/>
                </a:solidFill>
                <a:latin typeface="궁서" pitchFamily="18" charset="-127"/>
                <a:ea typeface="궁서" pitchFamily="18" charset="-127"/>
                <a:cs typeface="+mj-cs"/>
              </a:rPr>
              <a:t>※ </a:t>
            </a:r>
            <a:r>
              <a:rPr lang="ko-KR" altLang="en-US" sz="2800" b="1" kern="0" dirty="0">
                <a:solidFill>
                  <a:schemeClr val="bg1"/>
                </a:solidFill>
                <a:latin typeface="궁서" pitchFamily="18" charset="-127"/>
                <a:ea typeface="궁서" pitchFamily="18" charset="-127"/>
                <a:cs typeface="+mj-cs"/>
              </a:rPr>
              <a:t>위험해역 확장 前</a:t>
            </a:r>
            <a:r>
              <a:rPr lang="en-US" altLang="ko-KR" sz="2800" spc="-15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2800" b="1" kern="0" dirty="0">
                <a:solidFill>
                  <a:schemeClr val="bg1"/>
                </a:solidFill>
                <a:latin typeface="궁서" pitchFamily="18" charset="-127"/>
                <a:ea typeface="궁서" pitchFamily="18" charset="-127"/>
                <a:cs typeface="+mj-cs"/>
              </a:rPr>
              <a:t>後 비교</a:t>
            </a:r>
            <a:r>
              <a:rPr lang="en-US" altLang="ko-KR" sz="2800" b="1" kern="0" dirty="0">
                <a:solidFill>
                  <a:schemeClr val="bg1"/>
                </a:solidFill>
                <a:latin typeface="궁서" pitchFamily="18" charset="-127"/>
                <a:ea typeface="궁서" pitchFamily="18" charset="-127"/>
                <a:cs typeface="+mj-cs"/>
              </a:rPr>
              <a:t>(‘11.1</a:t>
            </a:r>
            <a:r>
              <a:rPr lang="ko-KR" altLang="en-US" sz="2800" b="1" kern="0" dirty="0">
                <a:solidFill>
                  <a:schemeClr val="bg1"/>
                </a:solidFill>
                <a:latin typeface="궁서" pitchFamily="18" charset="-127"/>
                <a:ea typeface="궁서" pitchFamily="18" charset="-127"/>
                <a:cs typeface="+mj-cs"/>
              </a:rPr>
              <a:t>월</a:t>
            </a:r>
            <a:r>
              <a:rPr lang="en-US" altLang="ko-KR" sz="2800" b="1" kern="0" dirty="0">
                <a:solidFill>
                  <a:schemeClr val="bg1"/>
                </a:solidFill>
                <a:latin typeface="궁서" pitchFamily="18" charset="-127"/>
                <a:ea typeface="궁서" pitchFamily="18" charset="-127"/>
                <a:cs typeface="+mj-cs"/>
              </a:rPr>
              <a:t>)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그룹 7"/>
          <p:cNvGrpSpPr>
            <a:grpSpLocks/>
          </p:cNvGrpSpPr>
          <p:nvPr/>
        </p:nvGrpSpPr>
        <p:grpSpPr bwMode="auto">
          <a:xfrm>
            <a:off x="0" y="0"/>
            <a:ext cx="9144000" cy="908050"/>
            <a:chOff x="0" y="0"/>
            <a:chExt cx="9144000" cy="908720"/>
          </a:xfrm>
        </p:grpSpPr>
        <p:sp>
          <p:nvSpPr>
            <p:cNvPr id="12328" name="직사각형 8"/>
            <p:cNvSpPr>
              <a:spLocks noChangeArrowheads="1"/>
            </p:cNvSpPr>
            <p:nvPr/>
          </p:nvSpPr>
          <p:spPr bwMode="auto">
            <a:xfrm>
              <a:off x="0" y="0"/>
              <a:ext cx="9144000" cy="872716"/>
            </a:xfrm>
            <a:prstGeom prst="rect">
              <a:avLst/>
            </a:prstGeom>
            <a:solidFill>
              <a:schemeClr val="accent2"/>
            </a:solidFill>
            <a:ln w="9525" algn="ctr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342900" indent="-342900"/>
              <a:endParaRPr lang="ko-KR" altLang="en-US">
                <a:ea typeface="굴림" pitchFamily="50" charset="-127"/>
              </a:endParaRPr>
            </a:p>
          </p:txBody>
        </p:sp>
        <p:sp>
          <p:nvSpPr>
            <p:cNvPr id="9" name="직사각형 8"/>
            <p:cNvSpPr/>
            <p:nvPr/>
          </p:nvSpPr>
          <p:spPr bwMode="auto">
            <a:xfrm>
              <a:off x="0" y="800690"/>
              <a:ext cx="9144000" cy="10803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42900" indent="-342900">
                <a:defRPr/>
              </a:pPr>
              <a:endParaRPr lang="ko-KR" altLang="en-US">
                <a:latin typeface="Arial" charset="0"/>
                <a:ea typeface="굴림" charset="-127"/>
              </a:endParaRPr>
            </a:p>
          </p:txBody>
        </p:sp>
      </p:grpSp>
      <p:sp>
        <p:nvSpPr>
          <p:cNvPr id="12291" name="슬라이드 번호 개체 틀 3"/>
          <p:cNvSpPr txBox="1">
            <a:spLocks/>
          </p:cNvSpPr>
          <p:nvPr/>
        </p:nvSpPr>
        <p:spPr bwMode="auto">
          <a:xfrm>
            <a:off x="7721600" y="6453188"/>
            <a:ext cx="1162050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0CEDBE76-B279-42EC-96B5-947DC88B27C6}" type="slidenum">
              <a:rPr lang="en-US" altLang="ko-KR" sz="1200">
                <a:ea typeface="굴림" pitchFamily="50" charset="-127"/>
              </a:rPr>
              <a:pPr algn="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5</a:t>
            </a:fld>
            <a:endParaRPr lang="en-US" altLang="ko-KR" sz="1200">
              <a:ea typeface="굴림" pitchFamily="50" charset="-127"/>
            </a:endParaRPr>
          </a:p>
        </p:txBody>
      </p:sp>
      <p:sp>
        <p:nvSpPr>
          <p:cNvPr id="9220" name="Rectangle 3"/>
          <p:cNvSpPr txBox="1">
            <a:spLocks noChangeArrowheads="1"/>
          </p:cNvSpPr>
          <p:nvPr/>
        </p:nvSpPr>
        <p:spPr bwMode="auto">
          <a:xfrm>
            <a:off x="80963" y="1238250"/>
            <a:ext cx="8909050" cy="529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63538" indent="-36353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  <a:defRPr/>
            </a:pPr>
            <a:r>
              <a:rPr lang="en-US" altLang="ko-KR" sz="2600" b="1" dirty="0">
                <a:latin typeface="HY헤드라인M" pitchFamily="18" charset="-127"/>
                <a:ea typeface="HY헤드라인M" pitchFamily="18" charset="-127"/>
              </a:rPr>
              <a:t>  2. </a:t>
            </a:r>
            <a:r>
              <a:rPr lang="ko-KR" altLang="en-US" sz="2600" b="1" dirty="0">
                <a:latin typeface="HY헤드라인M" pitchFamily="18" charset="-127"/>
                <a:ea typeface="HY헤드라인M" pitchFamily="18" charset="-127"/>
              </a:rPr>
              <a:t>추진 배경</a:t>
            </a:r>
            <a:endParaRPr lang="en-GB" altLang="ko-KR" sz="2600" b="1" dirty="0">
              <a:latin typeface="HY헤드라인M" pitchFamily="18" charset="-127"/>
              <a:ea typeface="HY헤드라인M" pitchFamily="18" charset="-127"/>
            </a:endParaRPr>
          </a:p>
          <a:p>
            <a:pPr marL="820738" lvl="1" indent="-36353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Tx/>
              <a:buBlip>
                <a:blip r:embed="rId2"/>
              </a:buBlip>
              <a:defRPr/>
            </a:pPr>
            <a:endParaRPr lang="en-US" altLang="ko-KR" sz="2600" b="1" dirty="0">
              <a:latin typeface="HY헤드라인M" pitchFamily="18" charset="-127"/>
              <a:ea typeface="HY헤드라인M" pitchFamily="18" charset="-127"/>
            </a:endParaRPr>
          </a:p>
          <a:p>
            <a:pPr marL="820738" lvl="1" indent="-36353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Tx/>
              <a:buBlip>
                <a:blip r:embed="rId2"/>
              </a:buBlip>
              <a:defRPr/>
            </a:pPr>
            <a:r>
              <a:rPr lang="en-US" altLang="ko-KR" sz="2600" b="1" dirty="0">
                <a:latin typeface="HY헤드라인M" pitchFamily="18" charset="-127"/>
                <a:ea typeface="HY헤드라인M" pitchFamily="18" charset="-127"/>
              </a:rPr>
              <a:t> 2007</a:t>
            </a:r>
            <a:r>
              <a:rPr lang="ko-KR" altLang="en-US" sz="2600" b="1" dirty="0">
                <a:latin typeface="HY헤드라인M" pitchFamily="18" charset="-127"/>
                <a:ea typeface="HY헤드라인M" pitchFamily="18" charset="-127"/>
              </a:rPr>
              <a:t>년 이후 </a:t>
            </a:r>
            <a:r>
              <a:rPr lang="en-US" altLang="ko-KR" sz="2600" b="1" dirty="0">
                <a:latin typeface="HY헤드라인M" pitchFamily="18" charset="-127"/>
                <a:ea typeface="HY헤드라인M" pitchFamily="18" charset="-127"/>
              </a:rPr>
              <a:t>2011</a:t>
            </a:r>
            <a:r>
              <a:rPr lang="ko-KR" altLang="en-US" sz="2600" b="1" dirty="0">
                <a:latin typeface="HY헤드라인M" pitchFamily="18" charset="-127"/>
                <a:ea typeface="HY헤드라인M" pitchFamily="18" charset="-127"/>
              </a:rPr>
              <a:t>년까지 해적사고 발생이 지속 증가</a:t>
            </a:r>
            <a:endParaRPr lang="ko-KR" altLang="en-US" sz="1000" dirty="0">
              <a:latin typeface="HY헤드라인M" pitchFamily="18" charset="-127"/>
              <a:ea typeface="HY헤드라인M" pitchFamily="18" charset="-127"/>
            </a:endParaRPr>
          </a:p>
          <a:p>
            <a:pPr marL="1277938" lvl="2" indent="-36353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 typeface="Wingdings" pitchFamily="2" charset="2"/>
              <a:buChar char="§"/>
              <a:defRPr/>
            </a:pPr>
            <a:endParaRPr lang="en-US" altLang="ko-KR" sz="2600" b="1" dirty="0">
              <a:latin typeface="HY헤드라인M" pitchFamily="18" charset="-127"/>
              <a:ea typeface="HY헤드라인M" pitchFamily="18" charset="-127"/>
            </a:endParaRPr>
          </a:p>
          <a:p>
            <a:pPr marL="1277938" lvl="2" indent="-36353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 typeface="Wingdings" pitchFamily="2" charset="2"/>
              <a:buChar char="§"/>
              <a:defRPr/>
            </a:pPr>
            <a:endParaRPr lang="en-US" altLang="ko-KR" sz="2600" b="1" dirty="0">
              <a:latin typeface="HY헤드라인M" pitchFamily="18" charset="-127"/>
              <a:ea typeface="HY헤드라인M" pitchFamily="18" charset="-127"/>
            </a:endParaRPr>
          </a:p>
          <a:p>
            <a:pPr marL="1277938" lvl="2" indent="-36353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 typeface="Wingdings" pitchFamily="2" charset="2"/>
              <a:buChar char="§"/>
              <a:defRPr/>
            </a:pPr>
            <a:endParaRPr lang="en-US" altLang="ko-KR" sz="2600" b="1" dirty="0">
              <a:latin typeface="HY헤드라인M" pitchFamily="18" charset="-127"/>
              <a:ea typeface="HY헤드라인M" pitchFamily="18" charset="-127"/>
            </a:endParaRPr>
          </a:p>
          <a:p>
            <a:pPr marL="820738" lvl="1" indent="-36353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Tx/>
              <a:buBlip>
                <a:blip r:embed="rId2"/>
              </a:buBlip>
              <a:defRPr/>
            </a:pPr>
            <a:endParaRPr lang="en-US" altLang="ko-KR" sz="1000" b="1" dirty="0">
              <a:latin typeface="HY헤드라인M" pitchFamily="18" charset="-127"/>
              <a:ea typeface="HY헤드라인M" pitchFamily="18" charset="-127"/>
            </a:endParaRPr>
          </a:p>
          <a:p>
            <a:pPr marL="820738" lvl="1" indent="-36353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Tx/>
              <a:buBlip>
                <a:blip r:embed="rId2"/>
              </a:buBlip>
              <a:defRPr/>
            </a:pPr>
            <a:endParaRPr lang="en-US" altLang="ko-KR" sz="2600" b="1" dirty="0">
              <a:latin typeface="HY헤드라인M" pitchFamily="18" charset="-127"/>
              <a:ea typeface="HY헤드라인M" pitchFamily="18" charset="-127"/>
            </a:endParaRPr>
          </a:p>
          <a:p>
            <a:pPr marL="820738" lvl="1" indent="-363538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Tx/>
              <a:buBlip>
                <a:blip r:embed="rId2"/>
              </a:buBlip>
              <a:defRPr/>
            </a:pPr>
            <a:r>
              <a:rPr lang="ko-KR" altLang="en-US" sz="2600" b="1" dirty="0">
                <a:latin typeface="HY헤드라인M" pitchFamily="18" charset="-127"/>
                <a:ea typeface="HY헤드라인M" pitchFamily="18" charset="-127"/>
              </a:rPr>
              <a:t>금년 상반기에는 해적공격과 피랍건수가 크게 감소함</a:t>
            </a:r>
            <a:endParaRPr lang="en-US" altLang="ko-KR" sz="2600" b="1" dirty="0">
              <a:latin typeface="HY헤드라인M" pitchFamily="18" charset="-127"/>
              <a:ea typeface="HY헤드라인M" pitchFamily="18" charset="-127"/>
            </a:endParaRPr>
          </a:p>
          <a:p>
            <a:pPr marL="1277938" lvl="2" indent="-363538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/>
            </a:pPr>
            <a:r>
              <a:rPr lang="ko-KR" altLang="en-US" sz="2800" dirty="0">
                <a:latin typeface="굴림체" pitchFamily="49" charset="-127"/>
                <a:ea typeface="굴림체" pitchFamily="49" charset="-127"/>
              </a:rPr>
              <a:t>국제적인 해적소탕 노력과 무장보안요원 승선 및 선박의 자체 방어력 강화 등에 기인</a:t>
            </a:r>
            <a:endParaRPr lang="en-US" altLang="ko-KR" sz="2600" b="1" dirty="0">
              <a:latin typeface="굴림체" pitchFamily="49" charset="-127"/>
              <a:ea typeface="굴림체" pitchFamily="49" charset="-127"/>
            </a:endParaRPr>
          </a:p>
          <a:p>
            <a:pPr marL="820738" lvl="1" indent="-363538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SzPct val="100000"/>
              <a:buFontTx/>
              <a:buBlip>
                <a:blip r:embed="rId2"/>
              </a:buBlip>
              <a:defRPr/>
            </a:pPr>
            <a:r>
              <a:rPr lang="ko-KR" altLang="en-US" sz="2600" b="1" spc="-150" dirty="0">
                <a:latin typeface="HY헤드라인M" pitchFamily="18" charset="-127"/>
                <a:ea typeface="HY헤드라인M" pitchFamily="18" charset="-127"/>
              </a:rPr>
              <a:t>소말리아의 정치</a:t>
            </a:r>
            <a:r>
              <a:rPr lang="en-US" altLang="ko-KR" sz="2600" b="1" spc="-150" dirty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600" b="1" spc="-150" dirty="0">
                <a:latin typeface="HY헤드라인M" pitchFamily="18" charset="-127"/>
                <a:ea typeface="HY헤드라인M" pitchFamily="18" charset="-127"/>
              </a:rPr>
              <a:t>사회혼란 등으로 해적활동이 지속될 전망</a:t>
            </a:r>
            <a:endParaRPr lang="en-US" altLang="ko-KR" sz="2600" b="1" spc="-15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 bwMode="auto">
          <a:xfrm>
            <a:off x="7938" y="93663"/>
            <a:ext cx="6732587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ko-KR" sz="3200" b="1" kern="0" dirty="0">
                <a:solidFill>
                  <a:schemeClr val="bg1"/>
                </a:solidFill>
                <a:latin typeface="바탕" pitchFamily="18" charset="-127"/>
                <a:ea typeface="바탕" pitchFamily="18" charset="-127"/>
              </a:rPr>
              <a:t>Ⅰ.</a:t>
            </a:r>
            <a:r>
              <a:rPr lang="en-US" altLang="ko-KR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 </a:t>
            </a:r>
            <a:r>
              <a:rPr lang="ko-KR" altLang="en-US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그간 경과 및 추진 배경</a:t>
            </a:r>
            <a:endParaRPr lang="en-US" altLang="ko-KR" sz="2800" b="1" kern="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  <a:cs typeface="+mj-cs"/>
            </a:endParaRPr>
          </a:p>
        </p:txBody>
      </p:sp>
      <p:graphicFrame>
        <p:nvGraphicFramePr>
          <p:cNvPr id="13" name="표 12"/>
          <p:cNvGraphicFramePr>
            <a:graphicFrameLocks noGrp="1"/>
          </p:cNvGraphicFramePr>
          <p:nvPr/>
        </p:nvGraphicFramePr>
        <p:xfrm>
          <a:off x="957263" y="2625725"/>
          <a:ext cx="7704192" cy="1188720"/>
        </p:xfrm>
        <a:graphic>
          <a:graphicData uri="http://schemas.openxmlformats.org/drawingml/2006/table">
            <a:tbl>
              <a:tblPr/>
              <a:tblGrid>
                <a:gridCol w="1290394"/>
                <a:gridCol w="834900"/>
                <a:gridCol w="834937"/>
                <a:gridCol w="834937"/>
                <a:gridCol w="910841"/>
                <a:gridCol w="1302474"/>
                <a:gridCol w="1695709"/>
              </a:tblGrid>
              <a:tr h="3286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구 분</a:t>
                      </a:r>
                      <a:endParaRPr kumimoji="0" lang="ko-KR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D2D8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2007</a:t>
                      </a:r>
                      <a:endParaRPr kumimoji="0" lang="ko-KR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D2D8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2008</a:t>
                      </a:r>
                      <a:endParaRPr kumimoji="0" lang="ko-KR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D2D8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2009</a:t>
                      </a:r>
                      <a:endParaRPr kumimoji="0" lang="ko-KR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D2D8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2010</a:t>
                      </a:r>
                      <a:endParaRPr kumimoji="0" lang="ko-KR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D2D8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2011(</a:t>
                      </a:r>
                      <a:r>
                        <a:rPr kumimoji="0" lang="ko-KR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상</a:t>
                      </a:r>
                      <a:r>
                        <a:rPr kumimoji="0" lang="en-US" altLang="ko-K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)</a:t>
                      </a:r>
                      <a:endParaRPr kumimoji="0" lang="ko-KR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D2D8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2012</a:t>
                      </a:r>
                      <a:r>
                        <a:rPr kumimoji="0" lang="ko-KR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상</a:t>
                      </a:r>
                      <a:r>
                        <a:rPr kumimoji="0" lang="en-US" altLang="ko-K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(</a:t>
                      </a:r>
                      <a:r>
                        <a:rPr kumimoji="0" lang="ko-KR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증감</a:t>
                      </a:r>
                      <a:r>
                        <a:rPr kumimoji="0" lang="en-US" altLang="ko-K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)</a:t>
                      </a:r>
                      <a:endParaRPr kumimoji="0" lang="ko-KR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D2D8A"/>
                    </a:solidFill>
                  </a:tcPr>
                </a:tc>
              </a:tr>
              <a:tr h="3651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공격건수</a:t>
                      </a:r>
                      <a:endParaRPr kumimoji="0" lang="ko-KR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51</a:t>
                      </a:r>
                      <a:endParaRPr kumimoji="0" lang="ko-KR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111</a:t>
                      </a:r>
                      <a:endParaRPr kumimoji="0" lang="ko-KR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217</a:t>
                      </a:r>
                      <a:endParaRPr kumimoji="0" lang="ko-KR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219</a:t>
                      </a:r>
                      <a:endParaRPr kumimoji="0" lang="ko-KR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237(163)</a:t>
                      </a:r>
                      <a:endParaRPr kumimoji="0" lang="ko-KR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69(</a:t>
                      </a:r>
                      <a:r>
                        <a:rPr kumimoji="0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△</a:t>
                      </a:r>
                      <a:r>
                        <a:rPr kumimoji="0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57%)</a:t>
                      </a:r>
                      <a:endParaRPr kumimoji="0" lang="ko-KR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DA"/>
                    </a:solidFill>
                  </a:tcPr>
                </a:tc>
              </a:tr>
              <a:tr h="3889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피랍건수</a:t>
                      </a:r>
                      <a:endParaRPr kumimoji="0" lang="ko-KR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12</a:t>
                      </a:r>
                      <a:endParaRPr kumimoji="0" lang="ko-KR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42</a:t>
                      </a:r>
                      <a:endParaRPr kumimoji="0" lang="ko-KR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47</a:t>
                      </a:r>
                      <a:endParaRPr kumimoji="0" lang="ko-KR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49</a:t>
                      </a:r>
                      <a:endParaRPr kumimoji="0" lang="ko-KR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28(21)</a:t>
                      </a:r>
                      <a:endParaRPr kumimoji="0" lang="ko-KR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13(</a:t>
                      </a:r>
                      <a:r>
                        <a:rPr kumimoji="0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△</a:t>
                      </a:r>
                      <a:r>
                        <a:rPr kumimoji="0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38%)</a:t>
                      </a:r>
                      <a:endParaRPr kumimoji="0" lang="ko-KR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E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그룹 7"/>
          <p:cNvGrpSpPr>
            <a:grpSpLocks/>
          </p:cNvGrpSpPr>
          <p:nvPr/>
        </p:nvGrpSpPr>
        <p:grpSpPr bwMode="auto">
          <a:xfrm>
            <a:off x="0" y="0"/>
            <a:ext cx="9144000" cy="908050"/>
            <a:chOff x="0" y="0"/>
            <a:chExt cx="9144000" cy="908720"/>
          </a:xfrm>
        </p:grpSpPr>
        <p:sp>
          <p:nvSpPr>
            <p:cNvPr id="13318" name="직사각형 8"/>
            <p:cNvSpPr>
              <a:spLocks noChangeArrowheads="1"/>
            </p:cNvSpPr>
            <p:nvPr/>
          </p:nvSpPr>
          <p:spPr bwMode="auto">
            <a:xfrm>
              <a:off x="0" y="0"/>
              <a:ext cx="9144000" cy="872716"/>
            </a:xfrm>
            <a:prstGeom prst="rect">
              <a:avLst/>
            </a:prstGeom>
            <a:solidFill>
              <a:schemeClr val="accent2"/>
            </a:solidFill>
            <a:ln w="9525" algn="ctr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342900" indent="-342900"/>
              <a:endParaRPr lang="ko-KR" altLang="en-US">
                <a:ea typeface="굴림" pitchFamily="50" charset="-127"/>
              </a:endParaRPr>
            </a:p>
          </p:txBody>
        </p:sp>
        <p:sp>
          <p:nvSpPr>
            <p:cNvPr id="9" name="직사각형 8"/>
            <p:cNvSpPr/>
            <p:nvPr/>
          </p:nvSpPr>
          <p:spPr bwMode="auto">
            <a:xfrm>
              <a:off x="0" y="800690"/>
              <a:ext cx="9144000" cy="10803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42900" indent="-342900">
                <a:defRPr/>
              </a:pPr>
              <a:endParaRPr lang="ko-KR" altLang="en-US">
                <a:latin typeface="Arial" charset="0"/>
                <a:ea typeface="굴림" charset="-127"/>
              </a:endParaRPr>
            </a:p>
          </p:txBody>
        </p:sp>
      </p:grpSp>
      <p:sp>
        <p:nvSpPr>
          <p:cNvPr id="13315" name="슬라이드 번호 개체 틀 3"/>
          <p:cNvSpPr txBox="1">
            <a:spLocks/>
          </p:cNvSpPr>
          <p:nvPr/>
        </p:nvSpPr>
        <p:spPr bwMode="auto">
          <a:xfrm>
            <a:off x="7721600" y="6453188"/>
            <a:ext cx="1162050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14C215E4-E539-4EF4-A6CC-4CB3B319C2E5}" type="slidenum">
              <a:rPr lang="en-US" altLang="ko-KR" sz="1200">
                <a:ea typeface="굴림" pitchFamily="50" charset="-127"/>
              </a:rPr>
              <a:pPr algn="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6</a:t>
            </a:fld>
            <a:endParaRPr lang="en-US" altLang="ko-KR" sz="1200">
              <a:ea typeface="굴림" pitchFamily="50" charset="-127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0" y="1019142"/>
            <a:ext cx="8917047" cy="5623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indent="-363538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SzPct val="100000"/>
              <a:buFontTx/>
              <a:buNone/>
              <a:defRPr/>
            </a:pPr>
            <a:r>
              <a:rPr lang="en-US" altLang="ko-KR" sz="2600" b="1" dirty="0">
                <a:latin typeface="HY헤드라인M" pitchFamily="18" charset="-127"/>
                <a:ea typeface="HY헤드라인M" pitchFamily="18" charset="-127"/>
              </a:rPr>
              <a:t>  2. </a:t>
            </a:r>
            <a:r>
              <a:rPr lang="ko-KR" altLang="en-US" sz="2600" b="1" dirty="0">
                <a:latin typeface="HY헤드라인M" pitchFamily="18" charset="-127"/>
                <a:ea typeface="HY헤드라인M" pitchFamily="18" charset="-127"/>
              </a:rPr>
              <a:t>추진 배경</a:t>
            </a:r>
            <a:endParaRPr lang="en-GB" altLang="ko-KR" sz="2600" b="1" dirty="0">
              <a:latin typeface="HY헤드라인M" pitchFamily="18" charset="-127"/>
              <a:ea typeface="HY헤드라인M" pitchFamily="18" charset="-127"/>
            </a:endParaRPr>
          </a:p>
          <a:p>
            <a:pPr marL="0" lvl="1" indent="-363538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SzPct val="100000"/>
              <a:buFontTx/>
              <a:buBlip>
                <a:blip r:embed="rId2"/>
              </a:buBlip>
              <a:defRPr/>
            </a:pPr>
            <a:endParaRPr lang="en-US" altLang="ko-KR" b="1" dirty="0">
              <a:latin typeface="HY헤드라인M" pitchFamily="18" charset="-127"/>
              <a:ea typeface="HY헤드라인M" pitchFamily="18" charset="-127"/>
            </a:endParaRPr>
          </a:p>
          <a:p>
            <a:pPr marL="914400" lvl="3" indent="-363538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SzPct val="100000"/>
              <a:buFontTx/>
              <a:buBlip>
                <a:blip r:embed="rId3"/>
              </a:buBlip>
              <a:defRPr/>
            </a:pPr>
            <a:r>
              <a:rPr lang="ko-KR" altLang="en-US" sz="2600" b="1" dirty="0">
                <a:latin typeface="HY헤드라인M" pitchFamily="18" charset="-127"/>
                <a:ea typeface="HY헤드라인M" pitchFamily="18" charset="-127"/>
              </a:rPr>
              <a:t>해적 역시 선박납치 성공을 위한 다양한 방안 강구</a:t>
            </a:r>
            <a:endParaRPr lang="en-US" altLang="ko-KR" sz="2600" b="1" dirty="0">
              <a:latin typeface="HY헤드라인M" pitchFamily="18" charset="-127"/>
              <a:ea typeface="HY헤드라인M" pitchFamily="18" charset="-127"/>
            </a:endParaRPr>
          </a:p>
          <a:p>
            <a:pPr marL="914400" lvl="5">
              <a:spcBef>
                <a:spcPts val="60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ko-KR" altLang="en-US" sz="2600" dirty="0">
                <a:latin typeface="굴림체" pitchFamily="49" charset="-127"/>
                <a:ea typeface="굴림체" pitchFamily="49" charset="-127"/>
              </a:rPr>
              <a:t>고속보트 </a:t>
            </a:r>
            <a:r>
              <a:rPr lang="en-US" altLang="ko-KR" sz="2600" dirty="0">
                <a:latin typeface="굴림체" pitchFamily="49" charset="-127"/>
                <a:ea typeface="굴림체" pitchFamily="49" charset="-127"/>
              </a:rPr>
              <a:t>12</a:t>
            </a:r>
            <a:r>
              <a:rPr lang="ko-KR" altLang="en-US" sz="2600" dirty="0">
                <a:latin typeface="굴림체" pitchFamily="49" charset="-127"/>
                <a:ea typeface="굴림체" pitchFamily="49" charset="-127"/>
              </a:rPr>
              <a:t>척</a:t>
            </a:r>
            <a:r>
              <a:rPr lang="en-US" altLang="ko-KR" sz="2600" dirty="0"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2600" dirty="0">
                <a:latin typeface="굴림체" pitchFamily="49" charset="-127"/>
                <a:ea typeface="굴림체" pitchFamily="49" charset="-127"/>
              </a:rPr>
              <a:t>해적 </a:t>
            </a:r>
            <a:r>
              <a:rPr lang="en-US" altLang="ko-KR" sz="2600" dirty="0">
                <a:latin typeface="굴림체" pitchFamily="49" charset="-127"/>
                <a:ea typeface="굴림체" pitchFamily="49" charset="-127"/>
              </a:rPr>
              <a:t>60</a:t>
            </a:r>
            <a:r>
              <a:rPr lang="ko-KR" altLang="en-US" sz="2600" dirty="0">
                <a:latin typeface="굴림체" pitchFamily="49" charset="-127"/>
                <a:ea typeface="굴림체" pitchFamily="49" charset="-127"/>
              </a:rPr>
              <a:t>여명</a:t>
            </a:r>
            <a:r>
              <a:rPr lang="en-US" altLang="ko-KR" sz="2600" dirty="0">
                <a:latin typeface="굴림체" pitchFamily="49" charset="-127"/>
                <a:ea typeface="굴림체" pitchFamily="49" charset="-127"/>
              </a:rPr>
              <a:t>) </a:t>
            </a:r>
            <a:r>
              <a:rPr lang="ko-KR" altLang="en-US" sz="2600" dirty="0">
                <a:latin typeface="굴림체" pitchFamily="49" charset="-127"/>
                <a:ea typeface="굴림체" pitchFamily="49" charset="-127"/>
              </a:rPr>
              <a:t>동시 접근</a:t>
            </a:r>
            <a:r>
              <a:rPr lang="en-US" altLang="ko-KR" sz="2600" dirty="0">
                <a:latin typeface="굴림체" pitchFamily="49" charset="-127"/>
                <a:ea typeface="굴림체" pitchFamily="49" charset="-127"/>
              </a:rPr>
              <a:t>·</a:t>
            </a:r>
            <a:r>
              <a:rPr lang="ko-KR" altLang="en-US" sz="2600" dirty="0">
                <a:latin typeface="굴림체" pitchFamily="49" charset="-127"/>
                <a:ea typeface="굴림체" pitchFamily="49" charset="-127"/>
              </a:rPr>
              <a:t>공격</a:t>
            </a:r>
            <a:endParaRPr lang="en-US" altLang="ko-KR" sz="2600" dirty="0">
              <a:latin typeface="굴림체" pitchFamily="49" charset="-127"/>
              <a:ea typeface="굴림체" pitchFamily="49" charset="-127"/>
            </a:endParaRPr>
          </a:p>
          <a:p>
            <a:pPr marL="914400" lvl="5">
              <a:spcBef>
                <a:spcPts val="600"/>
              </a:spcBef>
              <a:spcAft>
                <a:spcPct val="0"/>
              </a:spcAft>
              <a:defRPr/>
            </a:pPr>
            <a:r>
              <a:rPr lang="en-US" altLang="ko-KR" sz="1900" dirty="0">
                <a:ea typeface="굴림" pitchFamily="50" charset="-127"/>
              </a:rPr>
              <a:t>    *</a:t>
            </a:r>
            <a:r>
              <a:rPr lang="ko-KR" altLang="en-US" sz="1900" dirty="0">
                <a:ea typeface="굴림" pitchFamily="50" charset="-127"/>
              </a:rPr>
              <a:t> 미국 화물선 </a:t>
            </a:r>
            <a:r>
              <a:rPr lang="en-US" altLang="ko-KR" sz="1900" dirty="0" err="1">
                <a:ea typeface="굴림" pitchFamily="50" charset="-127"/>
              </a:rPr>
              <a:t>Maersk</a:t>
            </a:r>
            <a:r>
              <a:rPr lang="en-US" altLang="ko-KR" sz="1900" dirty="0">
                <a:ea typeface="굴림" pitchFamily="50" charset="-127"/>
              </a:rPr>
              <a:t> Texas(12.5), </a:t>
            </a:r>
            <a:r>
              <a:rPr lang="ko-KR" altLang="en-US" sz="1900" dirty="0" err="1">
                <a:ea typeface="굴림" pitchFamily="50" charset="-127"/>
              </a:rPr>
              <a:t>라이베리아</a:t>
            </a:r>
            <a:r>
              <a:rPr lang="ko-KR" altLang="en-US" sz="1900" dirty="0">
                <a:ea typeface="굴림" pitchFamily="50" charset="-127"/>
              </a:rPr>
              <a:t> </a:t>
            </a:r>
            <a:r>
              <a:rPr lang="ko-KR" altLang="en-US" sz="1900" dirty="0" err="1">
                <a:ea typeface="굴림" pitchFamily="50" charset="-127"/>
              </a:rPr>
              <a:t>벌크선</a:t>
            </a:r>
            <a:r>
              <a:rPr lang="ko-KR" altLang="en-US" sz="1900" dirty="0">
                <a:ea typeface="굴림" pitchFamily="50" charset="-127"/>
              </a:rPr>
              <a:t> </a:t>
            </a:r>
            <a:r>
              <a:rPr lang="en-US" altLang="ko-KR" sz="1900" dirty="0" err="1">
                <a:ea typeface="굴림" pitchFamily="50" charset="-127"/>
              </a:rPr>
              <a:t>Vogebulker</a:t>
            </a:r>
            <a:r>
              <a:rPr lang="en-US" altLang="ko-KR" sz="1900" dirty="0">
                <a:ea typeface="굴림" pitchFamily="50" charset="-127"/>
              </a:rPr>
              <a:t>(12.1)</a:t>
            </a:r>
          </a:p>
          <a:p>
            <a:pPr marL="914400" lvl="5">
              <a:spcBef>
                <a:spcPts val="60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en-US" altLang="ko-KR" sz="2200" dirty="0"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2800" dirty="0">
                <a:latin typeface="굴림체" pitchFamily="49" charset="-127"/>
                <a:ea typeface="굴림체" pitchFamily="49" charset="-127"/>
              </a:rPr>
              <a:t>RPG-7 </a:t>
            </a:r>
            <a:r>
              <a:rPr lang="ko-KR" altLang="en-US" sz="2800" dirty="0">
                <a:latin typeface="굴림체" pitchFamily="49" charset="-127"/>
                <a:ea typeface="굴림체" pitchFamily="49" charset="-127"/>
              </a:rPr>
              <a:t>등 중화기와 통신장비 등 사용</a:t>
            </a:r>
            <a:endParaRPr lang="en-US" altLang="ko-KR" sz="2800" dirty="0">
              <a:latin typeface="굴림체" pitchFamily="49" charset="-127"/>
              <a:ea typeface="굴림체" pitchFamily="49" charset="-127"/>
            </a:endParaRPr>
          </a:p>
          <a:p>
            <a:pPr marL="0" lvl="1" indent="-363538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Blip>
                <a:blip r:embed="rId2"/>
              </a:buBlip>
              <a:defRPr/>
            </a:pPr>
            <a:endParaRPr lang="en-US" altLang="ko-KR" b="1" dirty="0">
              <a:latin typeface="HY헤드라인M" pitchFamily="18" charset="-127"/>
              <a:ea typeface="HY헤드라인M" pitchFamily="18" charset="-127"/>
            </a:endParaRPr>
          </a:p>
          <a:p>
            <a:pPr marL="914400" lvl="3" indent="-363538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SzPct val="100000"/>
              <a:buFontTx/>
              <a:buBlip>
                <a:blip r:embed="rId3"/>
              </a:buBlip>
              <a:defRPr/>
            </a:pPr>
            <a:r>
              <a:rPr lang="ko-KR" altLang="en-US" sz="2600" b="1" dirty="0">
                <a:latin typeface="HY헤드라인M" pitchFamily="18" charset="-127"/>
                <a:ea typeface="HY헤드라인M" pitchFamily="18" charset="-127"/>
              </a:rPr>
              <a:t>선박협상의 조기타결 위해 인질 살해 등 흉포화됨</a:t>
            </a:r>
            <a:endParaRPr lang="en-US" altLang="ko-KR" sz="2600" b="1" dirty="0">
              <a:latin typeface="HY헤드라인M" pitchFamily="18" charset="-127"/>
              <a:ea typeface="HY헤드라인M" pitchFamily="18" charset="-127"/>
            </a:endParaRPr>
          </a:p>
          <a:p>
            <a:pPr marL="914400" lvl="6">
              <a:spcBef>
                <a:spcPts val="60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ko-KR" altLang="en-US" sz="2600" dirty="0">
                <a:latin typeface="굴림체" pitchFamily="49" charset="-127"/>
                <a:ea typeface="굴림체" pitchFamily="49" charset="-127"/>
              </a:rPr>
              <a:t>파나마 국적 화물선 </a:t>
            </a:r>
            <a:r>
              <a:rPr lang="en-US" altLang="ko-KR" sz="2600" dirty="0">
                <a:latin typeface="굴림체" pitchFamily="49" charset="-127"/>
                <a:ea typeface="굴림체" pitchFamily="49" charset="-127"/>
              </a:rPr>
              <a:t>MV </a:t>
            </a:r>
            <a:r>
              <a:rPr lang="en-US" altLang="ko-KR" sz="2600" dirty="0" err="1">
                <a:latin typeface="굴림체" pitchFamily="49" charset="-127"/>
                <a:ea typeface="굴림체" pitchFamily="49" charset="-127"/>
              </a:rPr>
              <a:t>Orna</a:t>
            </a:r>
            <a:r>
              <a:rPr lang="ko-KR" altLang="en-US" sz="2600" dirty="0">
                <a:latin typeface="굴림체" pitchFamily="49" charset="-127"/>
                <a:ea typeface="굴림체" pitchFamily="49" charset="-127"/>
              </a:rPr>
              <a:t>호 선원 </a:t>
            </a:r>
            <a:r>
              <a:rPr lang="en-US" altLang="ko-KR" sz="2600" dirty="0">
                <a:latin typeface="굴림체" pitchFamily="49" charset="-127"/>
                <a:ea typeface="굴림체" pitchFamily="49" charset="-127"/>
              </a:rPr>
              <a:t>1</a:t>
            </a:r>
            <a:r>
              <a:rPr lang="ko-KR" altLang="en-US" sz="2600" dirty="0">
                <a:latin typeface="굴림체" pitchFamily="49" charset="-127"/>
                <a:ea typeface="굴림체" pitchFamily="49" charset="-127"/>
              </a:rPr>
              <a:t>명 살해</a:t>
            </a:r>
            <a:endParaRPr lang="en-US" altLang="ko-KR" sz="2600" dirty="0">
              <a:latin typeface="굴림체" pitchFamily="49" charset="-127"/>
              <a:ea typeface="굴림체" pitchFamily="49" charset="-127"/>
            </a:endParaRPr>
          </a:p>
          <a:p>
            <a:pPr marL="914400" lvl="6">
              <a:spcBef>
                <a:spcPts val="600"/>
              </a:spcBef>
              <a:spcAft>
                <a:spcPct val="0"/>
              </a:spcAft>
              <a:defRPr/>
            </a:pPr>
            <a:r>
              <a:rPr lang="en-US" altLang="ko-KR" sz="2200" dirty="0">
                <a:ea typeface="굴림" pitchFamily="50" charset="-127"/>
              </a:rPr>
              <a:t>    * ‘10.12</a:t>
            </a:r>
            <a:r>
              <a:rPr lang="ko-KR" altLang="en-US" sz="2200" dirty="0">
                <a:ea typeface="굴림" pitchFamily="50" charset="-127"/>
              </a:rPr>
              <a:t>월 </a:t>
            </a:r>
            <a:r>
              <a:rPr lang="ko-KR" altLang="en-US" sz="2200" dirty="0" err="1">
                <a:ea typeface="굴림" pitchFamily="50" charset="-127"/>
              </a:rPr>
              <a:t>셰이셜에서</a:t>
            </a:r>
            <a:r>
              <a:rPr lang="ko-KR" altLang="en-US" sz="2200" dirty="0">
                <a:ea typeface="굴림" pitchFamily="50" charset="-127"/>
              </a:rPr>
              <a:t> 납치</a:t>
            </a:r>
            <a:r>
              <a:rPr lang="en-US" altLang="ko-KR" sz="2200" dirty="0">
                <a:ea typeface="굴림" pitchFamily="50" charset="-127"/>
              </a:rPr>
              <a:t>,</a:t>
            </a:r>
            <a:r>
              <a:rPr lang="ko-KR" altLang="en-US" sz="2200" dirty="0">
                <a:ea typeface="굴림" pitchFamily="50" charset="-127"/>
              </a:rPr>
              <a:t> 몸값지연에 대한 불만으로 살해</a:t>
            </a:r>
            <a:endParaRPr lang="en-US" altLang="ko-KR" sz="2200" dirty="0">
              <a:ea typeface="굴림" pitchFamily="50" charset="-127"/>
            </a:endParaRPr>
          </a:p>
          <a:p>
            <a:pPr marL="914400" lvl="6">
              <a:spcBef>
                <a:spcPts val="60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ko-KR" altLang="en-US" sz="2600" dirty="0">
                <a:latin typeface="굴림체" pitchFamily="49" charset="-127"/>
                <a:ea typeface="굴림체" pitchFamily="49" charset="-127"/>
              </a:rPr>
              <a:t>선원 중 폭행경험</a:t>
            </a:r>
            <a:r>
              <a:rPr lang="en-US" altLang="ko-KR" sz="2600" dirty="0">
                <a:latin typeface="굴림체" pitchFamily="49" charset="-127"/>
                <a:ea typeface="굴림체" pitchFamily="49" charset="-127"/>
              </a:rPr>
              <a:t>(50%), </a:t>
            </a:r>
            <a:r>
              <a:rPr lang="ko-KR" altLang="en-US" sz="2600" dirty="0">
                <a:latin typeface="굴림체" pitchFamily="49" charset="-127"/>
                <a:ea typeface="굴림체" pitchFamily="49" charset="-127"/>
              </a:rPr>
              <a:t>고문 신체손상</a:t>
            </a:r>
            <a:r>
              <a:rPr lang="en-US" altLang="ko-KR" sz="2600" dirty="0">
                <a:latin typeface="굴림체" pitchFamily="49" charset="-127"/>
                <a:ea typeface="굴림체" pitchFamily="49" charset="-127"/>
              </a:rPr>
              <a:t>(20%) </a:t>
            </a:r>
            <a:r>
              <a:rPr lang="ko-KR" altLang="en-US" sz="2600" dirty="0">
                <a:latin typeface="굴림체" pitchFamily="49" charset="-127"/>
                <a:ea typeface="굴림체" pitchFamily="49" charset="-127"/>
              </a:rPr>
              <a:t>등</a:t>
            </a:r>
            <a:endParaRPr lang="en-US" altLang="ko-KR" sz="2600" dirty="0">
              <a:latin typeface="굴림체" pitchFamily="49" charset="-127"/>
              <a:ea typeface="굴림체" pitchFamily="49" charset="-127"/>
            </a:endParaRPr>
          </a:p>
          <a:p>
            <a:pPr marL="914400" lvl="6">
              <a:spcBef>
                <a:spcPts val="600"/>
              </a:spcBef>
              <a:spcAft>
                <a:spcPct val="0"/>
              </a:spcAft>
              <a:defRPr/>
            </a:pPr>
            <a:r>
              <a:rPr lang="en-US" altLang="ko-KR" sz="2200" dirty="0">
                <a:latin typeface="맑은 고딕" pitchFamily="50" charset="-127"/>
                <a:ea typeface="맑은 고딕" pitchFamily="50" charset="-127"/>
              </a:rPr>
              <a:t>   * ’12. 9</a:t>
            </a:r>
            <a:r>
              <a:rPr lang="ko-KR" altLang="en-US" sz="2200" dirty="0">
                <a:latin typeface="맑은 고딕" pitchFamily="50" charset="-127"/>
                <a:ea typeface="맑은 고딕" pitchFamily="50" charset="-127"/>
              </a:rPr>
              <a:t>월말 현재</a:t>
            </a:r>
            <a:r>
              <a:rPr lang="en-US" altLang="ko-KR" sz="22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200" dirty="0">
                <a:latin typeface="맑은 고딕" pitchFamily="50" charset="-127"/>
                <a:ea typeface="맑은 고딕" pitchFamily="50" charset="-127"/>
              </a:rPr>
              <a:t>선박 </a:t>
            </a:r>
            <a:r>
              <a:rPr lang="en-US" altLang="ko-KR" sz="2200" dirty="0">
                <a:latin typeface="맑은 고딕" pitchFamily="50" charset="-127"/>
                <a:ea typeface="맑은 고딕" pitchFamily="50" charset="-127"/>
              </a:rPr>
              <a:t>11</a:t>
            </a:r>
            <a:r>
              <a:rPr lang="ko-KR" altLang="en-US" sz="2200" dirty="0">
                <a:latin typeface="맑은 고딕" pitchFamily="50" charset="-127"/>
                <a:ea typeface="맑은 고딕" pitchFamily="50" charset="-127"/>
              </a:rPr>
              <a:t>척 피랍</a:t>
            </a:r>
            <a:r>
              <a:rPr lang="en-US" altLang="ko-KR" sz="2200" dirty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22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200" dirty="0">
                <a:latin typeface="맑은 고딕" pitchFamily="50" charset="-127"/>
                <a:ea typeface="맑은 고딕" pitchFamily="50" charset="-127"/>
              </a:rPr>
              <a:t>188</a:t>
            </a:r>
            <a:r>
              <a:rPr lang="ko-KR" altLang="en-US" sz="2200" dirty="0">
                <a:latin typeface="맑은 고딕" pitchFamily="50" charset="-127"/>
                <a:ea typeface="맑은 고딕" pitchFamily="50" charset="-127"/>
              </a:rPr>
              <a:t>명 억류 중</a:t>
            </a:r>
            <a:endParaRPr lang="en-US" altLang="ko-KR" sz="2200" dirty="0">
              <a:latin typeface="맑은 고딕" pitchFamily="50" charset="-127"/>
              <a:ea typeface="맑은 고딕" pitchFamily="50" charset="-127"/>
            </a:endParaRPr>
          </a:p>
          <a:p>
            <a:pPr marL="914400" lvl="6">
              <a:spcBef>
                <a:spcPts val="600"/>
              </a:spcBef>
              <a:spcAft>
                <a:spcPct val="0"/>
              </a:spcAft>
              <a:defRPr/>
            </a:pPr>
            <a:r>
              <a:rPr lang="en-US" altLang="ko-KR" sz="2200" dirty="0">
                <a:latin typeface="맑은 고딕" pitchFamily="50" charset="-127"/>
                <a:ea typeface="맑은 고딕" pitchFamily="50" charset="-127"/>
              </a:rPr>
              <a:t>   * </a:t>
            </a:r>
            <a:r>
              <a:rPr lang="ko-KR" altLang="en-US" sz="2200" dirty="0" err="1">
                <a:latin typeface="맑은 고딕" pitchFamily="50" charset="-127"/>
                <a:ea typeface="맑은 고딕" pitchFamily="50" charset="-127"/>
              </a:rPr>
              <a:t>싱가폴</a:t>
            </a:r>
            <a:r>
              <a:rPr lang="ko-KR" altLang="en-US" sz="2200" dirty="0">
                <a:latin typeface="맑은 고딕" pitchFamily="50" charset="-127"/>
                <a:ea typeface="맑은 고딕" pitchFamily="50" charset="-127"/>
              </a:rPr>
              <a:t> 화물선 </a:t>
            </a:r>
            <a:r>
              <a:rPr lang="en-US" altLang="ko-KR" sz="2200" dirty="0">
                <a:latin typeface="맑은 고딕" pitchFamily="50" charset="-127"/>
                <a:ea typeface="맑은 고딕" pitchFamily="50" charset="-127"/>
              </a:rPr>
              <a:t>GEMINI </a:t>
            </a:r>
            <a:r>
              <a:rPr lang="ko-KR" altLang="en-US" sz="2200" dirty="0">
                <a:latin typeface="맑은 고딕" pitchFamily="50" charset="-127"/>
                <a:ea typeface="맑은 고딕" pitchFamily="50" charset="-127"/>
              </a:rPr>
              <a:t>호 한국인 선원 </a:t>
            </a:r>
            <a:r>
              <a:rPr lang="en-US" altLang="ko-KR" sz="2200" dirty="0">
                <a:latin typeface="맑은 고딕" pitchFamily="50" charset="-127"/>
                <a:ea typeface="맑은 고딕" pitchFamily="50" charset="-127"/>
              </a:rPr>
              <a:t>500</a:t>
            </a:r>
            <a:r>
              <a:rPr lang="ko-KR" altLang="en-US" sz="2200" dirty="0">
                <a:latin typeface="맑은 고딕" pitchFamily="50" charset="-127"/>
                <a:ea typeface="맑은 고딕" pitchFamily="50" charset="-127"/>
              </a:rPr>
              <a:t>일 </a:t>
            </a:r>
            <a:r>
              <a:rPr lang="ko-KR" altLang="en-US" sz="2200" dirty="0">
                <a:latin typeface="맑은 고딕" pitchFamily="50" charset="-127"/>
                <a:ea typeface="맑은 고딕" pitchFamily="50" charset="-127"/>
              </a:rPr>
              <a:t>억류</a:t>
            </a:r>
            <a:endParaRPr lang="en-US" altLang="ko-KR" sz="22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 bwMode="auto">
          <a:xfrm>
            <a:off x="7938" y="93663"/>
            <a:ext cx="6732587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ko-KR" sz="3200" b="1" kern="0" dirty="0">
                <a:solidFill>
                  <a:schemeClr val="bg1"/>
                </a:solidFill>
                <a:latin typeface="바탕" pitchFamily="18" charset="-127"/>
                <a:ea typeface="바탕" pitchFamily="18" charset="-127"/>
              </a:rPr>
              <a:t>Ⅰ.</a:t>
            </a:r>
            <a:r>
              <a:rPr lang="en-US" altLang="ko-KR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 </a:t>
            </a:r>
            <a:r>
              <a:rPr lang="ko-KR" altLang="en-US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그간 경과 및 추진 배경</a:t>
            </a:r>
            <a:endParaRPr lang="en-US" altLang="ko-KR" sz="2800" b="1" kern="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  <a:cs typeface="+mj-cs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그룹 7"/>
          <p:cNvGrpSpPr>
            <a:grpSpLocks/>
          </p:cNvGrpSpPr>
          <p:nvPr/>
        </p:nvGrpSpPr>
        <p:grpSpPr bwMode="auto">
          <a:xfrm>
            <a:off x="0" y="0"/>
            <a:ext cx="9144000" cy="908050"/>
            <a:chOff x="0" y="0"/>
            <a:chExt cx="9144000" cy="908720"/>
          </a:xfrm>
        </p:grpSpPr>
        <p:sp>
          <p:nvSpPr>
            <p:cNvPr id="14342" name="직사각형 8"/>
            <p:cNvSpPr>
              <a:spLocks noChangeArrowheads="1"/>
            </p:cNvSpPr>
            <p:nvPr/>
          </p:nvSpPr>
          <p:spPr bwMode="auto">
            <a:xfrm>
              <a:off x="0" y="0"/>
              <a:ext cx="9144000" cy="872716"/>
            </a:xfrm>
            <a:prstGeom prst="rect">
              <a:avLst/>
            </a:prstGeom>
            <a:solidFill>
              <a:schemeClr val="accent2"/>
            </a:solidFill>
            <a:ln w="9525" algn="ctr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342900" indent="-342900"/>
              <a:endParaRPr lang="ko-KR" altLang="en-US">
                <a:ea typeface="굴림" pitchFamily="50" charset="-127"/>
              </a:endParaRPr>
            </a:p>
          </p:txBody>
        </p:sp>
        <p:sp>
          <p:nvSpPr>
            <p:cNvPr id="9" name="직사각형 8"/>
            <p:cNvSpPr/>
            <p:nvPr/>
          </p:nvSpPr>
          <p:spPr bwMode="auto">
            <a:xfrm>
              <a:off x="0" y="800690"/>
              <a:ext cx="9144000" cy="10803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42900" indent="-342900">
                <a:defRPr/>
              </a:pPr>
              <a:endParaRPr lang="ko-KR" altLang="en-US">
                <a:latin typeface="Arial" charset="0"/>
                <a:ea typeface="굴림" charset="-127"/>
              </a:endParaRPr>
            </a:p>
          </p:txBody>
        </p:sp>
      </p:grpSp>
      <p:sp>
        <p:nvSpPr>
          <p:cNvPr id="14339" name="슬라이드 번호 개체 틀 3"/>
          <p:cNvSpPr txBox="1">
            <a:spLocks/>
          </p:cNvSpPr>
          <p:nvPr/>
        </p:nvSpPr>
        <p:spPr bwMode="auto">
          <a:xfrm>
            <a:off x="7721600" y="6453188"/>
            <a:ext cx="1162050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D55D92E5-DE8A-4E21-B2CC-43E90EDFA534}" type="slidenum">
              <a:rPr lang="en-US" altLang="ko-KR" sz="1200">
                <a:ea typeface="굴림" pitchFamily="50" charset="-127"/>
              </a:rPr>
              <a:pPr algn="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7</a:t>
            </a:fld>
            <a:endParaRPr lang="en-US" altLang="ko-KR" sz="1200">
              <a:ea typeface="굴림" pitchFamily="50" charset="-127"/>
            </a:endParaRPr>
          </a:p>
        </p:txBody>
      </p:sp>
      <p:sp>
        <p:nvSpPr>
          <p:cNvPr id="11268" name="Rectangle 3"/>
          <p:cNvSpPr txBox="1">
            <a:spLocks noChangeArrowheads="1"/>
          </p:cNvSpPr>
          <p:nvPr/>
        </p:nvSpPr>
        <p:spPr bwMode="auto">
          <a:xfrm>
            <a:off x="80963" y="1238250"/>
            <a:ext cx="8872537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63538" indent="-363538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SzPct val="100000"/>
              <a:buFontTx/>
              <a:buNone/>
              <a:defRPr/>
            </a:pPr>
            <a:r>
              <a:rPr lang="en-US" altLang="ko-KR" sz="2600" b="1" dirty="0">
                <a:latin typeface="HY헤드라인M" pitchFamily="18" charset="-127"/>
                <a:ea typeface="HY헤드라인M" pitchFamily="18" charset="-127"/>
              </a:rPr>
              <a:t>  2. </a:t>
            </a:r>
            <a:r>
              <a:rPr lang="ko-KR" altLang="en-US" sz="2600" b="1" dirty="0">
                <a:latin typeface="HY헤드라인M" pitchFamily="18" charset="-127"/>
                <a:ea typeface="HY헤드라인M" pitchFamily="18" charset="-127"/>
              </a:rPr>
              <a:t>추진 배경</a:t>
            </a:r>
            <a:endParaRPr lang="en-GB" altLang="ko-KR" sz="2600" b="1" dirty="0">
              <a:latin typeface="HY헤드라인M" pitchFamily="18" charset="-127"/>
              <a:ea typeface="HY헤드라인M" pitchFamily="18" charset="-127"/>
            </a:endParaRPr>
          </a:p>
          <a:p>
            <a:pPr lvl="1">
              <a:lnSpc>
                <a:spcPct val="100000"/>
              </a:lnSpc>
              <a:spcBef>
                <a:spcPts val="3000"/>
              </a:spcBef>
              <a:spcAft>
                <a:spcPct val="0"/>
              </a:spcAft>
              <a:buSzPct val="100000"/>
              <a:buFontTx/>
              <a:buBlip>
                <a:blip r:embed="rId2"/>
              </a:buBlip>
              <a:defRPr/>
            </a:pPr>
            <a:r>
              <a:rPr lang="ko-KR" altLang="en-US" sz="2600" b="1" dirty="0">
                <a:latin typeface="HY헤드라인M" pitchFamily="18" charset="-127"/>
                <a:ea typeface="HY헤드라인M" pitchFamily="18" charset="-127"/>
              </a:rPr>
              <a:t> 해적은 납치선박을 모선으로 이용하여 원양 활동 전개</a:t>
            </a:r>
            <a:endParaRPr lang="en-US" altLang="ko-KR" sz="2600" b="1" dirty="0">
              <a:latin typeface="HY헤드라인M" pitchFamily="18" charset="-127"/>
              <a:ea typeface="HY헤드라인M" pitchFamily="18" charset="-127"/>
            </a:endParaRPr>
          </a:p>
          <a:p>
            <a:pPr marL="720000" lvl="2">
              <a:lnSpc>
                <a:spcPct val="100000"/>
              </a:lnSpc>
              <a:spcBef>
                <a:spcPts val="24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/>
            </a:pPr>
            <a:r>
              <a:rPr lang="ko-KR" altLang="en-US" sz="2600" spc="-300" dirty="0">
                <a:latin typeface="굴림체" pitchFamily="49" charset="-127"/>
                <a:ea typeface="굴림체" pitchFamily="49" charset="-127"/>
              </a:rPr>
              <a:t>소말리아 근해에서 몰디브와 인도 서안까지 활동영역 확대</a:t>
            </a:r>
            <a:endParaRPr lang="en-US" altLang="ko-KR" sz="2600" spc="-300" dirty="0">
              <a:latin typeface="굴림체" pitchFamily="49" charset="-127"/>
              <a:ea typeface="굴림체" pitchFamily="49" charset="-127"/>
            </a:endParaRPr>
          </a:p>
          <a:p>
            <a:pPr marL="720000" lvl="2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/>
            </a:pPr>
            <a:r>
              <a:rPr lang="ko-KR" altLang="en-US" sz="2600" dirty="0">
                <a:latin typeface="굴림체" pitchFamily="49" charset="-127"/>
                <a:ea typeface="굴림체" pitchFamily="49" charset="-127"/>
              </a:rPr>
              <a:t>우리나라 위험해역을 넘는 해역에서 피랍 발생</a:t>
            </a:r>
            <a:endParaRPr lang="en-US" altLang="ko-KR" sz="2600" dirty="0">
              <a:latin typeface="굴림체" pitchFamily="49" charset="-127"/>
              <a:ea typeface="굴림체" pitchFamily="49" charset="-127"/>
            </a:endParaRPr>
          </a:p>
          <a:p>
            <a:pPr marL="1277938" lvl="2" indent="-363538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100000"/>
              <a:buFontTx/>
              <a:buNone/>
              <a:defRPr/>
            </a:pPr>
            <a:r>
              <a:rPr lang="en-US" altLang="ko-KR" sz="2300" dirty="0">
                <a:latin typeface="맑은 고딕" pitchFamily="50" charset="-127"/>
                <a:ea typeface="맑은 고딕" pitchFamily="50" charset="-127"/>
              </a:rPr>
              <a:t>  * </a:t>
            </a:r>
            <a:r>
              <a:rPr lang="ko-KR" altLang="en-US" sz="2300" dirty="0">
                <a:latin typeface="맑은 고딕" pitchFamily="50" charset="-127"/>
                <a:ea typeface="맑은 고딕" pitchFamily="50" charset="-127"/>
              </a:rPr>
              <a:t>위험해역 보다 </a:t>
            </a:r>
            <a:r>
              <a:rPr lang="ko-KR" altLang="en-US" sz="2300" dirty="0" err="1">
                <a:latin typeface="맑은 고딕" pitchFamily="50" charset="-127"/>
                <a:ea typeface="맑은 고딕" pitchFamily="50" charset="-127"/>
              </a:rPr>
              <a:t>미지정해역으로</a:t>
            </a:r>
            <a:r>
              <a:rPr lang="ko-KR" altLang="en-US" sz="2300" dirty="0">
                <a:latin typeface="맑은 고딕" pitchFamily="50" charset="-127"/>
                <a:ea typeface="맑은 고딕" pitchFamily="50" charset="-127"/>
              </a:rPr>
              <a:t> 다수의 선박이 통항 중</a:t>
            </a:r>
            <a:endParaRPr lang="en-US" altLang="ko-KR" sz="2300" b="1" dirty="0">
              <a:latin typeface="맑은 고딕" pitchFamily="50" charset="-127"/>
              <a:ea typeface="맑은 고딕" pitchFamily="50" charset="-127"/>
            </a:endParaRPr>
          </a:p>
          <a:p>
            <a:pPr lvl="1">
              <a:lnSpc>
                <a:spcPct val="100000"/>
              </a:lnSpc>
              <a:spcBef>
                <a:spcPts val="3000"/>
              </a:spcBef>
              <a:spcAft>
                <a:spcPct val="0"/>
              </a:spcAft>
              <a:buSzPct val="100000"/>
              <a:buFontTx/>
              <a:buBlip>
                <a:blip r:embed="rId2"/>
              </a:buBlip>
              <a:defRPr/>
            </a:pPr>
            <a:r>
              <a:rPr lang="ko-KR" altLang="en-US" sz="2600" b="1" spc="-3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2600" b="1" spc="-300" dirty="0">
                <a:latin typeface="HY헤드라인M" pitchFamily="18" charset="-127"/>
                <a:ea typeface="HY헤드라인M" pitchFamily="18" charset="-127"/>
              </a:rPr>
              <a:t>IMO </a:t>
            </a:r>
            <a:r>
              <a:rPr lang="ko-KR" altLang="en-US" sz="2600" b="1" spc="-300" dirty="0">
                <a:latin typeface="HY헤드라인M" pitchFamily="18" charset="-127"/>
                <a:ea typeface="HY헤드라인M" pitchFamily="18" charset="-127"/>
              </a:rPr>
              <a:t>등  해적관련  국제기구는  지속적인  대해적  경계강화  강조</a:t>
            </a:r>
            <a:endParaRPr lang="en-US" altLang="ko-KR" sz="2600" b="1" spc="-300" dirty="0">
              <a:latin typeface="HY헤드라인M" pitchFamily="18" charset="-127"/>
              <a:ea typeface="HY헤드라인M" pitchFamily="18" charset="-127"/>
            </a:endParaRPr>
          </a:p>
          <a:p>
            <a:pPr lvl="1">
              <a:lnSpc>
                <a:spcPct val="100000"/>
              </a:lnSpc>
              <a:spcBef>
                <a:spcPts val="3000"/>
              </a:spcBef>
              <a:spcAft>
                <a:spcPct val="0"/>
              </a:spcAft>
              <a:buSzPct val="100000"/>
              <a:buFontTx/>
              <a:buBlip>
                <a:blip r:embed="rId3"/>
              </a:buBlip>
              <a:defRPr/>
            </a:pPr>
            <a:r>
              <a:rPr lang="ko-KR" altLang="en-US" sz="2800" b="1" dirty="0">
                <a:solidFill>
                  <a:srgbClr val="C00000"/>
                </a:solidFill>
                <a:ea typeface="굴림" pitchFamily="50" charset="-127"/>
              </a:rPr>
              <a:t> 이에 </a:t>
            </a:r>
            <a:r>
              <a:rPr lang="ko-KR" altLang="en-US" sz="2800" b="1" dirty="0" err="1">
                <a:solidFill>
                  <a:srgbClr val="C00000"/>
                </a:solidFill>
                <a:ea typeface="굴림" pitchFamily="50" charset="-127"/>
              </a:rPr>
              <a:t>우리부</a:t>
            </a:r>
            <a:r>
              <a:rPr lang="ko-KR" altLang="en-US" sz="2800" b="1" dirty="0">
                <a:solidFill>
                  <a:srgbClr val="C00000"/>
                </a:solidFill>
                <a:ea typeface="굴림" pitchFamily="50" charset="-127"/>
              </a:rPr>
              <a:t> 지정 위험해역을 넘는 해역까지 해적의</a:t>
            </a:r>
            <a:endParaRPr lang="en-US" altLang="ko-KR" sz="2800" b="1" dirty="0">
              <a:solidFill>
                <a:srgbClr val="C00000"/>
              </a:solidFill>
              <a:ea typeface="굴림" pitchFamily="50" charset="-127"/>
            </a:endParaRPr>
          </a:p>
          <a:p>
            <a:pPr lvl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FontTx/>
              <a:buNone/>
              <a:defRPr/>
            </a:pPr>
            <a:r>
              <a:rPr lang="en-US" altLang="ko-KR" sz="2800" b="1" dirty="0">
                <a:solidFill>
                  <a:srgbClr val="C00000"/>
                </a:solidFill>
                <a:ea typeface="굴림" pitchFamily="50" charset="-127"/>
              </a:rPr>
              <a:t>  </a:t>
            </a:r>
            <a:r>
              <a:rPr lang="ko-KR" altLang="en-US" sz="2800" b="1" dirty="0">
                <a:solidFill>
                  <a:srgbClr val="C00000"/>
                </a:solidFill>
                <a:ea typeface="굴림" pitchFamily="50" charset="-127"/>
              </a:rPr>
              <a:t>  공격활동이 확대되고 있어 위험해역 재검토</a:t>
            </a:r>
            <a:endParaRPr lang="en-US" altLang="ko-KR" sz="2600" dirty="0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 bwMode="auto">
          <a:xfrm>
            <a:off x="7938" y="93663"/>
            <a:ext cx="6732587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ko-KR" sz="3200" b="1" kern="0" dirty="0">
                <a:solidFill>
                  <a:schemeClr val="bg1"/>
                </a:solidFill>
                <a:latin typeface="바탕" pitchFamily="18" charset="-127"/>
                <a:ea typeface="바탕" pitchFamily="18" charset="-127"/>
              </a:rPr>
              <a:t>Ⅰ.</a:t>
            </a:r>
            <a:r>
              <a:rPr lang="en-US" altLang="ko-KR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 </a:t>
            </a:r>
            <a:r>
              <a:rPr lang="ko-KR" altLang="en-US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그간 경과 및 추진 배경</a:t>
            </a:r>
            <a:endParaRPr lang="en-US" altLang="ko-KR" sz="2800" b="1" kern="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  <a:cs typeface="+mj-cs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그룹 7"/>
          <p:cNvGrpSpPr>
            <a:grpSpLocks/>
          </p:cNvGrpSpPr>
          <p:nvPr/>
        </p:nvGrpSpPr>
        <p:grpSpPr bwMode="auto">
          <a:xfrm>
            <a:off x="0" y="0"/>
            <a:ext cx="9144000" cy="908050"/>
            <a:chOff x="0" y="0"/>
            <a:chExt cx="9144000" cy="908720"/>
          </a:xfrm>
        </p:grpSpPr>
        <p:sp>
          <p:nvSpPr>
            <p:cNvPr id="15367" name="직사각형 8"/>
            <p:cNvSpPr>
              <a:spLocks noChangeArrowheads="1"/>
            </p:cNvSpPr>
            <p:nvPr/>
          </p:nvSpPr>
          <p:spPr bwMode="auto">
            <a:xfrm>
              <a:off x="0" y="0"/>
              <a:ext cx="9144000" cy="872716"/>
            </a:xfrm>
            <a:prstGeom prst="rect">
              <a:avLst/>
            </a:prstGeom>
            <a:solidFill>
              <a:schemeClr val="accent2"/>
            </a:solidFill>
            <a:ln w="9525" algn="ctr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342900" indent="-342900"/>
              <a:endParaRPr lang="ko-KR" altLang="en-US">
                <a:ea typeface="굴림" pitchFamily="50" charset="-127"/>
              </a:endParaRPr>
            </a:p>
          </p:txBody>
        </p:sp>
        <p:sp>
          <p:nvSpPr>
            <p:cNvPr id="9" name="직사각형 8"/>
            <p:cNvSpPr/>
            <p:nvPr/>
          </p:nvSpPr>
          <p:spPr bwMode="auto">
            <a:xfrm>
              <a:off x="0" y="800690"/>
              <a:ext cx="9144000" cy="10803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42900" indent="-342900">
                <a:defRPr/>
              </a:pPr>
              <a:endParaRPr lang="ko-KR" altLang="en-US">
                <a:latin typeface="Arial" charset="0"/>
                <a:ea typeface="굴림" charset="-127"/>
              </a:endParaRPr>
            </a:p>
          </p:txBody>
        </p:sp>
      </p:grpSp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239713" y="93663"/>
            <a:ext cx="7764462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ko-KR" sz="2800" b="1" kern="0" dirty="0">
                <a:solidFill>
                  <a:schemeClr val="bg1"/>
                </a:solidFill>
                <a:latin typeface="궁서" pitchFamily="18" charset="-127"/>
                <a:ea typeface="궁서" pitchFamily="18" charset="-127"/>
                <a:cs typeface="+mj-cs"/>
              </a:rPr>
              <a:t>※ </a:t>
            </a:r>
            <a:r>
              <a:rPr lang="ko-KR" altLang="en-US" sz="2800" b="1" kern="0" dirty="0">
                <a:solidFill>
                  <a:schemeClr val="bg1"/>
                </a:solidFill>
                <a:latin typeface="궁서" pitchFamily="18" charset="-127"/>
                <a:ea typeface="궁서" pitchFamily="18" charset="-127"/>
                <a:cs typeface="+mj-cs"/>
              </a:rPr>
              <a:t>우리나라  위험해역 밖에서의 피랍사고 위치</a:t>
            </a:r>
            <a:endParaRPr lang="en-US" altLang="ko-KR" sz="2800" b="1" kern="0" dirty="0">
              <a:solidFill>
                <a:schemeClr val="bg1"/>
              </a:solidFill>
              <a:latin typeface="궁서" pitchFamily="18" charset="-127"/>
              <a:ea typeface="궁서" pitchFamily="18" charset="-127"/>
              <a:cs typeface="+mj-cs"/>
            </a:endParaRPr>
          </a:p>
        </p:txBody>
      </p:sp>
      <p:sp>
        <p:nvSpPr>
          <p:cNvPr id="15364" name="슬라이드 번호 개체 틀 3"/>
          <p:cNvSpPr txBox="1">
            <a:spLocks/>
          </p:cNvSpPr>
          <p:nvPr/>
        </p:nvSpPr>
        <p:spPr bwMode="auto">
          <a:xfrm>
            <a:off x="7721600" y="6453188"/>
            <a:ext cx="1162050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733AF53B-8549-4AAB-8B06-43575B0F9F8D}" type="slidenum">
              <a:rPr lang="en-US" altLang="ko-KR" sz="1200">
                <a:ea typeface="굴림" pitchFamily="50" charset="-127"/>
              </a:rPr>
              <a:pPr algn="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8</a:t>
            </a:fld>
            <a:endParaRPr lang="en-US" altLang="ko-KR" sz="1200">
              <a:ea typeface="굴림" pitchFamily="50" charset="-127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227013" y="5686425"/>
            <a:ext cx="8726487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63538" indent="-363538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ct val="100000"/>
              <a:buFontTx/>
              <a:buBlip>
                <a:blip r:embed="rId2"/>
              </a:buBlip>
              <a:defRPr/>
            </a:pPr>
            <a:r>
              <a:rPr lang="en-US" altLang="ko-KR" sz="2200" b="1" dirty="0">
                <a:latin typeface="맑은 고딕" pitchFamily="50" charset="-127"/>
                <a:ea typeface="맑은 고딕" pitchFamily="50" charset="-127"/>
              </a:rPr>
              <a:t>Xiang Hun Men</a:t>
            </a:r>
            <a:r>
              <a:rPr lang="ko-KR" altLang="en-US" sz="2200" b="1" dirty="0">
                <a:latin typeface="맑은 고딕" pitchFamily="50" charset="-127"/>
                <a:ea typeface="맑은 고딕" pitchFamily="50" charset="-127"/>
              </a:rPr>
              <a:t>호 </a:t>
            </a:r>
            <a:r>
              <a:rPr lang="en-US" altLang="ko-KR" sz="2200" b="1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2200" b="1" dirty="0">
                <a:latin typeface="맑은 고딕" pitchFamily="50" charset="-127"/>
                <a:ea typeface="맑은 고딕" pitchFamily="50" charset="-127"/>
              </a:rPr>
              <a:t>이란 </a:t>
            </a:r>
            <a:r>
              <a:rPr lang="en-US" altLang="ko-KR" sz="2200" b="1" dirty="0">
                <a:latin typeface="맑은 고딕" pitchFamily="50" charset="-127"/>
                <a:ea typeface="맑은 고딕" pitchFamily="50" charset="-127"/>
              </a:rPr>
              <a:t>Bandar </a:t>
            </a:r>
            <a:r>
              <a:rPr lang="ko-KR" altLang="en-US" sz="2200" b="1" dirty="0">
                <a:latin typeface="맑은 고딕" pitchFamily="50" charset="-127"/>
                <a:ea typeface="맑은 고딕" pitchFamily="50" charset="-127"/>
              </a:rPr>
              <a:t>남서 </a:t>
            </a:r>
            <a:r>
              <a:rPr lang="en-US" altLang="ko-KR" sz="2200" b="1" dirty="0">
                <a:latin typeface="맑은 고딕" pitchFamily="50" charset="-127"/>
                <a:ea typeface="맑은 고딕" pitchFamily="50" charset="-127"/>
              </a:rPr>
              <a:t>16</a:t>
            </a:r>
            <a:r>
              <a:rPr lang="ko-KR" altLang="en-US" sz="2200" b="1" dirty="0">
                <a:latin typeface="맑은 고딕" pitchFamily="50" charset="-127"/>
                <a:ea typeface="맑은 고딕" pitchFamily="50" charset="-127"/>
              </a:rPr>
              <a:t>마일에서 피랍</a:t>
            </a:r>
            <a:r>
              <a:rPr lang="en-US" altLang="ko-KR" sz="2200" b="1" dirty="0">
                <a:latin typeface="맑은 고딕" pitchFamily="50" charset="-127"/>
                <a:ea typeface="맑은 고딕" pitchFamily="50" charset="-127"/>
              </a:rPr>
              <a:t>(‘12.4)</a:t>
            </a:r>
            <a:endParaRPr lang="ko-KR" altLang="en-US" sz="2200" b="1" dirty="0">
              <a:latin typeface="맑은 고딕" pitchFamily="50" charset="-127"/>
              <a:ea typeface="맑은 고딕" pitchFamily="50" charset="-127"/>
            </a:endParaRPr>
          </a:p>
          <a:p>
            <a:pPr marL="363538" indent="-363538">
              <a:lnSpc>
                <a:spcPct val="100000"/>
              </a:lnSpc>
              <a:spcAft>
                <a:spcPts val="0"/>
              </a:spcAft>
              <a:buSzPct val="100000"/>
              <a:buFontTx/>
              <a:buBlip>
                <a:blip r:embed="rId2"/>
              </a:buBlip>
              <a:defRPr/>
            </a:pPr>
            <a:r>
              <a:rPr lang="en-US" altLang="ko-KR" sz="2200" b="1" dirty="0">
                <a:latin typeface="맑은 고딕" pitchFamily="50" charset="-127"/>
                <a:ea typeface="맑은 고딕" pitchFamily="50" charset="-127"/>
              </a:rPr>
              <a:t>Ghazal </a:t>
            </a:r>
            <a:r>
              <a:rPr lang="en-US" altLang="ko-KR" sz="2200" b="1" dirty="0" err="1">
                <a:latin typeface="맑은 고딕" pitchFamily="50" charset="-127"/>
                <a:ea typeface="맑은 고딕" pitchFamily="50" charset="-127"/>
              </a:rPr>
              <a:t>Howlf</a:t>
            </a:r>
            <a:r>
              <a:rPr lang="ko-KR" altLang="en-US" sz="2200" b="1" dirty="0">
                <a:latin typeface="맑은 고딕" pitchFamily="50" charset="-127"/>
                <a:ea typeface="맑은 고딕" pitchFamily="50" charset="-127"/>
              </a:rPr>
              <a:t>호 </a:t>
            </a:r>
            <a:r>
              <a:rPr lang="en-US" altLang="ko-KR" sz="2200" b="1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2200" b="1" dirty="0">
                <a:latin typeface="맑은 고딕" pitchFamily="50" charset="-127"/>
                <a:ea typeface="맑은 고딕" pitchFamily="50" charset="-127"/>
              </a:rPr>
              <a:t>오만 </a:t>
            </a:r>
            <a:r>
              <a:rPr lang="en-US" altLang="ko-KR" sz="2200" b="1" dirty="0" err="1">
                <a:latin typeface="맑은 고딕" pitchFamily="50" charset="-127"/>
                <a:ea typeface="맑은 고딕" pitchFamily="50" charset="-127"/>
              </a:rPr>
              <a:t>Masirah</a:t>
            </a:r>
            <a:r>
              <a:rPr lang="en-US" altLang="ko-KR" sz="22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200" b="1" dirty="0">
                <a:latin typeface="맑은 고딕" pitchFamily="50" charset="-127"/>
                <a:ea typeface="맑은 고딕" pitchFamily="50" charset="-127"/>
              </a:rPr>
              <a:t>동북동 </a:t>
            </a:r>
            <a:r>
              <a:rPr lang="en-US" altLang="ko-KR" sz="2200" b="1" dirty="0">
                <a:latin typeface="맑은 고딕" pitchFamily="50" charset="-127"/>
                <a:ea typeface="맑은 고딕" pitchFamily="50" charset="-127"/>
              </a:rPr>
              <a:t>211</a:t>
            </a:r>
            <a:r>
              <a:rPr lang="ko-KR" altLang="en-US" sz="2200" b="1" dirty="0">
                <a:latin typeface="맑은 고딕" pitchFamily="50" charset="-127"/>
                <a:ea typeface="맑은 고딕" pitchFamily="50" charset="-127"/>
              </a:rPr>
              <a:t>마일에서 피랍</a:t>
            </a:r>
            <a:r>
              <a:rPr lang="en-US" altLang="ko-KR" sz="2200" b="1" dirty="0">
                <a:latin typeface="맑은 고딕" pitchFamily="50" charset="-127"/>
                <a:ea typeface="맑은 고딕" pitchFamily="50" charset="-127"/>
              </a:rPr>
              <a:t>(‘12.3)</a:t>
            </a:r>
            <a:endParaRPr lang="en-GB" altLang="ko-KR" sz="2200" b="1" kern="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5366" name="Picture 10" descr="C:\DOCUME~1\MLTM\LOCALS~1\Temp\UNI000005f45d5f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7013" y="1019175"/>
            <a:ext cx="8653462" cy="449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3" descr="C:\DOCUME~1\MLTM\LOCALS~1\Temp\UNI00000c0c02b4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3" y="2078038"/>
            <a:ext cx="8689975" cy="4564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387" name="그룹 7"/>
          <p:cNvGrpSpPr>
            <a:grpSpLocks/>
          </p:cNvGrpSpPr>
          <p:nvPr/>
        </p:nvGrpSpPr>
        <p:grpSpPr bwMode="auto">
          <a:xfrm>
            <a:off x="0" y="0"/>
            <a:ext cx="9144000" cy="908050"/>
            <a:chOff x="0" y="0"/>
            <a:chExt cx="9144000" cy="908720"/>
          </a:xfrm>
        </p:grpSpPr>
        <p:sp>
          <p:nvSpPr>
            <p:cNvPr id="16394" name="직사각형 8"/>
            <p:cNvSpPr>
              <a:spLocks noChangeArrowheads="1"/>
            </p:cNvSpPr>
            <p:nvPr/>
          </p:nvSpPr>
          <p:spPr bwMode="auto">
            <a:xfrm>
              <a:off x="0" y="0"/>
              <a:ext cx="9144000" cy="872716"/>
            </a:xfrm>
            <a:prstGeom prst="rect">
              <a:avLst/>
            </a:prstGeom>
            <a:solidFill>
              <a:schemeClr val="accent2"/>
            </a:solidFill>
            <a:ln w="9525" algn="ctr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342900" indent="-342900"/>
              <a:endParaRPr lang="ko-KR" altLang="en-US">
                <a:ea typeface="굴림" pitchFamily="50" charset="-127"/>
              </a:endParaRPr>
            </a:p>
          </p:txBody>
        </p:sp>
        <p:sp>
          <p:nvSpPr>
            <p:cNvPr id="9" name="직사각형 8"/>
            <p:cNvSpPr/>
            <p:nvPr/>
          </p:nvSpPr>
          <p:spPr bwMode="auto">
            <a:xfrm>
              <a:off x="0" y="800690"/>
              <a:ext cx="9144000" cy="10803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42900" indent="-342900">
                <a:defRPr/>
              </a:pPr>
              <a:endParaRPr lang="ko-KR" altLang="en-US">
                <a:latin typeface="Arial" charset="0"/>
                <a:ea typeface="굴림" charset="-127"/>
              </a:endParaRPr>
            </a:p>
          </p:txBody>
        </p:sp>
      </p:grpSp>
      <p:sp>
        <p:nvSpPr>
          <p:cNvPr id="16388" name="슬라이드 번호 개체 틀 3"/>
          <p:cNvSpPr txBox="1">
            <a:spLocks/>
          </p:cNvSpPr>
          <p:nvPr/>
        </p:nvSpPr>
        <p:spPr bwMode="auto">
          <a:xfrm>
            <a:off x="7721600" y="6453188"/>
            <a:ext cx="1162050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B1181B7E-9BF2-412A-AAE7-64A5C387CB12}" type="slidenum">
              <a:rPr lang="en-US" altLang="ko-KR" sz="1200">
                <a:ea typeface="굴림" pitchFamily="50" charset="-127"/>
              </a:rPr>
              <a:pPr algn="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9</a:t>
            </a:fld>
            <a:endParaRPr lang="en-US" altLang="ko-KR" sz="1200">
              <a:ea typeface="굴림" pitchFamily="50" charset="-127"/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117475" y="1019175"/>
            <a:ext cx="8916988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63538" indent="-363538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ct val="100000"/>
              <a:buFontTx/>
              <a:buNone/>
              <a:defRPr/>
            </a:pPr>
            <a:r>
              <a:rPr lang="en-US" altLang="ko-KR" sz="2600" kern="0" dirty="0">
                <a:latin typeface="HY헤드라인M" pitchFamily="18" charset="-127"/>
                <a:ea typeface="HY헤드라인M" pitchFamily="18" charset="-127"/>
              </a:rPr>
              <a:t>               </a:t>
            </a:r>
            <a:r>
              <a:rPr lang="ko-KR" altLang="en-US" sz="2600" kern="0" dirty="0">
                <a:latin typeface="HY헤드라인M" pitchFamily="18" charset="-127"/>
                <a:ea typeface="HY헤드라인M" pitchFamily="18" charset="-127"/>
              </a:rPr>
              <a:t>우리나라 위험해역을 </a:t>
            </a:r>
            <a:r>
              <a:rPr lang="en-US" altLang="ko-KR" sz="2600" kern="0" dirty="0">
                <a:latin typeface="HY헤드라인M" pitchFamily="18" charset="-127"/>
                <a:ea typeface="HY헤드라인M" pitchFamily="18" charset="-127"/>
              </a:rPr>
              <a:t>IMO </a:t>
            </a:r>
            <a:r>
              <a:rPr lang="ko-KR" altLang="en-US" sz="2600" kern="0" dirty="0" err="1">
                <a:latin typeface="HY헤드라인M" pitchFamily="18" charset="-127"/>
                <a:ea typeface="HY헤드라인M" pitchFamily="18" charset="-127"/>
              </a:rPr>
              <a:t>고위험해역까지</a:t>
            </a:r>
            <a:r>
              <a:rPr lang="ko-KR" altLang="en-US" sz="2600" kern="0" dirty="0">
                <a:latin typeface="HY헤드라인M" pitchFamily="18" charset="-127"/>
                <a:ea typeface="HY헤드라인M" pitchFamily="18" charset="-127"/>
              </a:rPr>
              <a:t> 확장</a:t>
            </a:r>
            <a:endParaRPr lang="en-US" altLang="ko-KR" sz="2600" kern="0" dirty="0">
              <a:latin typeface="HY헤드라인M" pitchFamily="18" charset="-127"/>
              <a:ea typeface="HY헤드라인M" pitchFamily="18" charset="-127"/>
            </a:endParaRPr>
          </a:p>
          <a:p>
            <a:pPr marL="1735138" lvl="3" indent="-363538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ct val="100000"/>
              <a:buFontTx/>
              <a:buNone/>
              <a:defRPr/>
            </a:pPr>
            <a:r>
              <a:rPr lang="ko-KR" altLang="en-US" sz="2400" kern="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en-US" altLang="ko-KR" sz="2400" kern="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2400" kern="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인도 서안</a:t>
            </a:r>
            <a:r>
              <a:rPr lang="en-US" altLang="ko-KR" sz="2400" kern="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400" kern="0" dirty="0" err="1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호르무즈</a:t>
            </a:r>
            <a:r>
              <a:rPr lang="ko-KR" altLang="en-US" sz="2400" kern="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 해협 등을 위험해역으로 지정 </a:t>
            </a:r>
            <a:r>
              <a:rPr lang="en-US" altLang="ko-KR" sz="2400" kern="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-</a:t>
            </a:r>
            <a:endParaRPr lang="en-GB" altLang="ko-KR" sz="2100" kern="0" dirty="0">
              <a:solidFill>
                <a:srgbClr val="0000CC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 bwMode="auto">
          <a:xfrm>
            <a:off x="7938" y="93663"/>
            <a:ext cx="81661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ko-KR" sz="3200" b="1" kern="0" dirty="0">
                <a:solidFill>
                  <a:schemeClr val="bg1"/>
                </a:solidFill>
                <a:latin typeface="바탕" pitchFamily="18" charset="-127"/>
                <a:ea typeface="바탕" pitchFamily="18" charset="-127"/>
                <a:cs typeface="+mj-cs"/>
              </a:rPr>
              <a:t>Ⅱ</a:t>
            </a:r>
            <a:r>
              <a:rPr lang="en-US" altLang="ko-KR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. </a:t>
            </a:r>
            <a:r>
              <a:rPr lang="ko-KR" altLang="en-US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해적위험해역 개선방안</a:t>
            </a:r>
            <a:r>
              <a:rPr lang="en-US" altLang="ko-KR" sz="2800" b="1" kern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 (</a:t>
            </a:r>
            <a:r>
              <a:rPr lang="ko-KR" altLang="en-US" sz="2800" b="1" kern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제</a:t>
            </a:r>
            <a:r>
              <a:rPr lang="en-US" altLang="ko-KR" sz="2800" b="1" kern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1</a:t>
            </a:r>
            <a:r>
              <a:rPr lang="ko-KR" altLang="en-US" sz="2800" b="1" kern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안</a:t>
            </a:r>
            <a:r>
              <a:rPr lang="en-US" altLang="ko-KR" sz="2800" b="1" kern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)</a:t>
            </a:r>
          </a:p>
        </p:txBody>
      </p:sp>
      <p:grpSp>
        <p:nvGrpSpPr>
          <p:cNvPr id="16391" name="그룹 14"/>
          <p:cNvGrpSpPr>
            <a:grpSpLocks/>
          </p:cNvGrpSpPr>
          <p:nvPr/>
        </p:nvGrpSpPr>
        <p:grpSpPr bwMode="auto">
          <a:xfrm>
            <a:off x="153988" y="1019175"/>
            <a:ext cx="1423987" cy="803275"/>
            <a:chOff x="900057" y="1412875"/>
            <a:chExt cx="1351018" cy="714375"/>
          </a:xfrm>
        </p:grpSpPr>
        <p:pic>
          <p:nvPicPr>
            <p:cNvPr id="16392" name="Picture 91" descr="은색긴바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00113" y="1412875"/>
              <a:ext cx="1350962" cy="714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393" name="Text Box 92"/>
            <p:cNvSpPr txBox="1">
              <a:spLocks noChangeArrowheads="1"/>
            </p:cNvSpPr>
            <p:nvPr/>
          </p:nvSpPr>
          <p:spPr bwMode="auto">
            <a:xfrm>
              <a:off x="900057" y="1555046"/>
              <a:ext cx="1350981" cy="34488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0"/>
                </a:spcBef>
                <a:buFontTx/>
                <a:buNone/>
              </a:pPr>
              <a:r>
                <a:rPr lang="ko-KR" altLang="en-US" sz="2400">
                  <a:solidFill>
                    <a:srgbClr val="FF0000"/>
                  </a:solidFill>
                  <a:latin typeface="HY헤드라인M" pitchFamily="18" charset="-127"/>
                  <a:ea typeface="HY헤드라인M" pitchFamily="18" charset="-127"/>
                </a:rPr>
                <a:t>개선방안</a:t>
              </a:r>
            </a:p>
          </p:txBody>
        </p:sp>
      </p:grp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그룹 7"/>
          <p:cNvGrpSpPr>
            <a:grpSpLocks/>
          </p:cNvGrpSpPr>
          <p:nvPr/>
        </p:nvGrpSpPr>
        <p:grpSpPr bwMode="auto">
          <a:xfrm>
            <a:off x="0" y="0"/>
            <a:ext cx="9144000" cy="908050"/>
            <a:chOff x="0" y="0"/>
            <a:chExt cx="9144000" cy="908720"/>
          </a:xfrm>
        </p:grpSpPr>
        <p:sp>
          <p:nvSpPr>
            <p:cNvPr id="17421" name="직사각형 8"/>
            <p:cNvSpPr>
              <a:spLocks noChangeArrowheads="1"/>
            </p:cNvSpPr>
            <p:nvPr/>
          </p:nvSpPr>
          <p:spPr bwMode="auto">
            <a:xfrm>
              <a:off x="0" y="0"/>
              <a:ext cx="9144000" cy="872716"/>
            </a:xfrm>
            <a:prstGeom prst="rect">
              <a:avLst/>
            </a:prstGeom>
            <a:solidFill>
              <a:schemeClr val="accent2"/>
            </a:solidFill>
            <a:ln w="9525" algn="ctr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342900" indent="-342900"/>
              <a:endParaRPr lang="ko-KR" altLang="en-US">
                <a:ea typeface="굴림" pitchFamily="50" charset="-127"/>
              </a:endParaRPr>
            </a:p>
          </p:txBody>
        </p:sp>
        <p:sp>
          <p:nvSpPr>
            <p:cNvPr id="9" name="직사각형 8"/>
            <p:cNvSpPr/>
            <p:nvPr/>
          </p:nvSpPr>
          <p:spPr bwMode="auto">
            <a:xfrm>
              <a:off x="0" y="800690"/>
              <a:ext cx="9144000" cy="10803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42900" indent="-342900">
                <a:defRPr/>
              </a:pPr>
              <a:endParaRPr lang="ko-KR" altLang="en-US">
                <a:latin typeface="Arial" charset="0"/>
                <a:ea typeface="굴림" charset="-127"/>
              </a:endParaRPr>
            </a:p>
          </p:txBody>
        </p:sp>
      </p:grpSp>
      <p:sp>
        <p:nvSpPr>
          <p:cNvPr id="17411" name="슬라이드 번호 개체 틀 3"/>
          <p:cNvSpPr txBox="1">
            <a:spLocks/>
          </p:cNvSpPr>
          <p:nvPr/>
        </p:nvSpPr>
        <p:spPr bwMode="auto">
          <a:xfrm>
            <a:off x="7821613" y="6276975"/>
            <a:ext cx="1162050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54FFE2DF-F907-4651-86DC-D2B6F9247CC1}" type="slidenum">
              <a:rPr lang="en-US" altLang="ko-KR" sz="1200">
                <a:ea typeface="굴림" pitchFamily="50" charset="-127"/>
              </a:rPr>
              <a:pPr algn="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10</a:t>
            </a:fld>
            <a:endParaRPr lang="en-US" altLang="ko-KR" sz="1200">
              <a:ea typeface="굴림" pitchFamily="50" charset="-127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336550" y="1931988"/>
            <a:ext cx="8616950" cy="120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63538" indent="-363538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SzPct val="100000"/>
              <a:buFontTx/>
              <a:buBlip>
                <a:blip r:embed="rId2"/>
              </a:buBlip>
              <a:defRPr/>
            </a:pPr>
            <a:r>
              <a:rPr lang="ko-KR" altLang="en-US" sz="2400" kern="0" spc="-150" dirty="0">
                <a:latin typeface="HY헤드라인M" pitchFamily="18" charset="-127"/>
                <a:ea typeface="HY헤드라인M" pitchFamily="18" charset="-127"/>
              </a:rPr>
              <a:t>소말리아 인근 모든 해적발생해역이 위험해역으로 지정</a:t>
            </a:r>
            <a:r>
              <a:rPr lang="en-US" altLang="ko-KR" sz="2400" spc="-150" dirty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2400" kern="0" spc="-150" dirty="0">
                <a:latin typeface="HY헤드라인M" pitchFamily="18" charset="-127"/>
                <a:ea typeface="HY헤드라인M" pitchFamily="18" charset="-127"/>
              </a:rPr>
              <a:t>관리됨</a:t>
            </a:r>
            <a:endParaRPr lang="en-US" altLang="ko-KR" sz="2400" kern="0" spc="-150" dirty="0">
              <a:latin typeface="HY헤드라인M" pitchFamily="18" charset="-127"/>
              <a:ea typeface="HY헤드라인M" pitchFamily="18" charset="-127"/>
            </a:endParaRPr>
          </a:p>
          <a:p>
            <a:pPr marL="363538" indent="-363538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SzPct val="100000"/>
              <a:buFontTx/>
              <a:buBlip>
                <a:blip r:embed="rId2"/>
              </a:buBlip>
              <a:defRPr/>
            </a:pPr>
            <a:r>
              <a:rPr lang="ko-KR" altLang="en-US" sz="2400" kern="0" dirty="0">
                <a:latin typeface="HY헤드라인M" pitchFamily="18" charset="-127"/>
                <a:ea typeface="HY헤드라인M" pitchFamily="18" charset="-127"/>
              </a:rPr>
              <a:t>해적피해방지대책 추진으로 선박</a:t>
            </a:r>
            <a:r>
              <a:rPr lang="en-US" altLang="ko-KR" sz="2400" kern="0" dirty="0">
                <a:latin typeface="HY헤드라인M" pitchFamily="18" charset="-127"/>
                <a:ea typeface="HY헤드라인M" pitchFamily="18" charset="-127"/>
              </a:rPr>
              <a:t>/</a:t>
            </a:r>
            <a:r>
              <a:rPr lang="ko-KR" altLang="en-US" sz="2400" kern="0" dirty="0">
                <a:latin typeface="HY헤드라인M" pitchFamily="18" charset="-127"/>
                <a:ea typeface="HY헤드라인M" pitchFamily="18" charset="-127"/>
              </a:rPr>
              <a:t>선원의 안전이 강화됨</a:t>
            </a:r>
          </a:p>
          <a:p>
            <a:pPr marL="363538" indent="-363538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SzPct val="100000"/>
              <a:buFontTx/>
              <a:buNone/>
              <a:defRPr/>
            </a:pPr>
            <a:endParaRPr lang="ko-KR" altLang="en-US" sz="2400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7413" name="그룹 14"/>
          <p:cNvGrpSpPr>
            <a:grpSpLocks/>
          </p:cNvGrpSpPr>
          <p:nvPr/>
        </p:nvGrpSpPr>
        <p:grpSpPr bwMode="auto">
          <a:xfrm>
            <a:off x="227013" y="1092200"/>
            <a:ext cx="1423987" cy="803275"/>
            <a:chOff x="900113" y="1412875"/>
            <a:chExt cx="1350962" cy="714375"/>
          </a:xfrm>
        </p:grpSpPr>
        <p:pic>
          <p:nvPicPr>
            <p:cNvPr id="17419" name="Picture 91" descr="은색긴바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00113" y="1412875"/>
              <a:ext cx="1350962" cy="714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420" name="Text Box 92"/>
            <p:cNvSpPr txBox="1">
              <a:spLocks noChangeArrowheads="1"/>
            </p:cNvSpPr>
            <p:nvPr/>
          </p:nvSpPr>
          <p:spPr bwMode="auto">
            <a:xfrm>
              <a:off x="1080956" y="1559573"/>
              <a:ext cx="936625" cy="38779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0"/>
                </a:spcBef>
                <a:buFontTx/>
                <a:buNone/>
              </a:pPr>
              <a:r>
                <a:rPr lang="ko-KR" altLang="en-US" sz="2400">
                  <a:latin typeface="HY헤드라인M" pitchFamily="18" charset="-127"/>
                  <a:ea typeface="HY헤드라인M" pitchFamily="18" charset="-127"/>
                </a:rPr>
                <a:t>장 점</a:t>
              </a:r>
            </a:p>
          </p:txBody>
        </p:sp>
      </p:grpSp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336550" y="4110038"/>
            <a:ext cx="8807450" cy="260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63538" indent="-363538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SzPct val="100000"/>
              <a:buFontTx/>
              <a:buBlip>
                <a:blip r:embed="rId2"/>
              </a:buBlip>
              <a:defRPr/>
            </a:pPr>
            <a:r>
              <a:rPr lang="ko-KR" altLang="en-US" sz="2400" kern="0" dirty="0">
                <a:latin typeface="HY헤드라인M" pitchFamily="18" charset="-127"/>
                <a:ea typeface="HY헤드라인M" pitchFamily="18" charset="-127"/>
              </a:rPr>
              <a:t>선사의 해적피해대책 이행을 위한 비용부담 증가</a:t>
            </a:r>
            <a:endParaRPr lang="en-US" altLang="ko-KR" sz="2400" kern="0" dirty="0">
              <a:latin typeface="HY헤드라인M" pitchFamily="18" charset="-127"/>
              <a:ea typeface="HY헤드라인M" pitchFamily="18" charset="-127"/>
            </a:endParaRPr>
          </a:p>
          <a:p>
            <a:pPr marL="820738" lvl="1" indent="-363538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 charset="2"/>
              <a:buChar char="Ø"/>
              <a:defRPr/>
            </a:pPr>
            <a:r>
              <a:rPr lang="ko-KR" altLang="en-US" sz="2400" dirty="0" err="1">
                <a:latin typeface="맑은 고딕" pitchFamily="50" charset="-127"/>
                <a:ea typeface="맑은 고딕" pitchFamily="50" charset="-127"/>
              </a:rPr>
              <a:t>선원대피처</a:t>
            </a:r>
            <a:r>
              <a:rPr lang="ko-KR" altLang="en-US" sz="2400" dirty="0">
                <a:latin typeface="맑은 고딕" pitchFamily="50" charset="-127"/>
                <a:ea typeface="맑은 고딕" pitchFamily="50" charset="-127"/>
              </a:rPr>
              <a:t> 설치</a:t>
            </a:r>
            <a:r>
              <a:rPr lang="en-US" altLang="ko-KR" sz="2400" dirty="0">
                <a:latin typeface="맑은 고딕" pitchFamily="50" charset="-127"/>
                <a:ea typeface="맑은 고딕" pitchFamily="50" charset="-127"/>
              </a:rPr>
              <a:t>(2</a:t>
            </a:r>
            <a:r>
              <a:rPr lang="ko-KR" altLang="en-US" sz="2400" dirty="0">
                <a:latin typeface="맑은 고딕" pitchFamily="50" charset="-127"/>
                <a:ea typeface="맑은 고딕" pitchFamily="50" charset="-127"/>
              </a:rPr>
              <a:t>천～</a:t>
            </a:r>
            <a:r>
              <a:rPr lang="en-US" altLang="ko-KR" sz="2400" dirty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2400" dirty="0" err="1"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lang="en-US" altLang="ko-KR" sz="2400" dirty="0">
                <a:latin typeface="맑은 고딕" pitchFamily="50" charset="-127"/>
                <a:ea typeface="맑은 고딕" pitchFamily="50" charset="-127"/>
              </a:rPr>
              <a:t>), </a:t>
            </a:r>
            <a:r>
              <a:rPr lang="ko-KR" altLang="en-US" sz="2400" dirty="0">
                <a:latin typeface="맑은 고딕" pitchFamily="50" charset="-127"/>
                <a:ea typeface="맑은 고딕" pitchFamily="50" charset="-127"/>
              </a:rPr>
              <a:t>보안요원 고용</a:t>
            </a:r>
            <a:r>
              <a:rPr lang="en-US" altLang="ko-KR" sz="2400" dirty="0">
                <a:latin typeface="맑은 고딕" pitchFamily="50" charset="-127"/>
                <a:ea typeface="맑은 고딕" pitchFamily="50" charset="-127"/>
              </a:rPr>
              <a:t>(4</a:t>
            </a:r>
            <a:r>
              <a:rPr lang="ko-KR" altLang="en-US" sz="2400" dirty="0">
                <a:latin typeface="맑은 고딕" pitchFamily="50" charset="-127"/>
                <a:ea typeface="맑은 고딕" pitchFamily="50" charset="-127"/>
              </a:rPr>
              <a:t>～</a:t>
            </a:r>
            <a:r>
              <a:rPr lang="en-US" altLang="ko-KR" sz="2400" dirty="0">
                <a:latin typeface="맑은 고딕" pitchFamily="50" charset="-127"/>
                <a:ea typeface="맑은 고딕" pitchFamily="50" charset="-127"/>
              </a:rPr>
              <a:t>5</a:t>
            </a:r>
            <a:r>
              <a:rPr lang="ko-KR" altLang="en-US" sz="2400" dirty="0" err="1">
                <a:latin typeface="맑은 고딕" pitchFamily="50" charset="-127"/>
                <a:ea typeface="맑은 고딕" pitchFamily="50" charset="-127"/>
              </a:rPr>
              <a:t>천만원</a:t>
            </a:r>
            <a:r>
              <a:rPr lang="en-US" altLang="ko-KR" sz="2400" dirty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363538" indent="-363538">
              <a:lnSpc>
                <a:spcPct val="100000"/>
              </a:lnSpc>
              <a:spcAft>
                <a:spcPts val="0"/>
              </a:spcAft>
              <a:buSzPct val="100000"/>
              <a:buFontTx/>
              <a:buBlip>
                <a:blip r:embed="rId4"/>
              </a:buBlip>
              <a:defRPr/>
            </a:pPr>
            <a:r>
              <a:rPr lang="ko-KR" altLang="en-US" sz="2400" dirty="0">
                <a:latin typeface="HY헤드라인M" pitchFamily="18" charset="-127"/>
                <a:ea typeface="HY헤드라인M" pitchFamily="18" charset="-127"/>
              </a:rPr>
              <a:t>선박의 운항비용 절감을 위한 인도양 횡단으로 해적노출 증가</a:t>
            </a:r>
            <a:endParaRPr lang="en-US" altLang="ko-KR" sz="2400" dirty="0">
              <a:latin typeface="HY헤드라인M" pitchFamily="18" charset="-127"/>
              <a:ea typeface="HY헤드라인M" pitchFamily="18" charset="-127"/>
            </a:endParaRPr>
          </a:p>
          <a:p>
            <a:pPr marL="363538" indent="-363538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SzPct val="100000"/>
              <a:buFontTx/>
              <a:buBlip>
                <a:blip r:embed="rId4"/>
              </a:buBlip>
              <a:defRPr/>
            </a:pPr>
            <a:r>
              <a:rPr lang="ko-KR" altLang="en-US" sz="2400" dirty="0">
                <a:latin typeface="HY헤드라인M" pitchFamily="18" charset="-127"/>
                <a:ea typeface="HY헤드라인M" pitchFamily="18" charset="-127"/>
              </a:rPr>
              <a:t>연안국으로 해적대피 및 해경</a:t>
            </a:r>
            <a:r>
              <a:rPr lang="en-US" altLang="ko-KR" sz="2400" dirty="0"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2400" dirty="0">
                <a:latin typeface="HY헤드라인M" pitchFamily="18" charset="-127"/>
                <a:ea typeface="HY헤드라인M" pitchFamily="18" charset="-127"/>
              </a:rPr>
              <a:t>해군에 구조요청 등 곤란</a:t>
            </a:r>
            <a:r>
              <a:rPr lang="en-US" altLang="ko-KR" sz="2400" dirty="0"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z="2400" dirty="0">
              <a:latin typeface="HY헤드라인M" pitchFamily="18" charset="-127"/>
              <a:ea typeface="HY헤드라인M" pitchFamily="18" charset="-127"/>
            </a:endParaRPr>
          </a:p>
          <a:p>
            <a:pPr marL="820738" lvl="1" indent="-363538">
              <a:lnSpc>
                <a:spcPct val="100000"/>
              </a:lnSpc>
              <a:spcAft>
                <a:spcPts val="0"/>
              </a:spcAft>
              <a:buSzPct val="100000"/>
              <a:buFontTx/>
              <a:buNone/>
              <a:defRPr/>
            </a:pPr>
            <a:endParaRPr lang="ko-KR" altLang="en-US" sz="2800" dirty="0">
              <a:latin typeface="맑은 고딕" pitchFamily="50" charset="-127"/>
              <a:ea typeface="맑은 고딕" pitchFamily="50" charset="-127"/>
            </a:endParaRPr>
          </a:p>
          <a:p>
            <a:pPr marL="363538" indent="-363538">
              <a:lnSpc>
                <a:spcPct val="100000"/>
              </a:lnSpc>
              <a:spcAft>
                <a:spcPts val="0"/>
              </a:spcAft>
              <a:buSzPct val="100000"/>
              <a:buFontTx/>
              <a:buNone/>
              <a:defRPr/>
            </a:pPr>
            <a:endParaRPr lang="ko-KR" altLang="en-US" sz="2400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7415" name="그룹 16"/>
          <p:cNvGrpSpPr>
            <a:grpSpLocks/>
          </p:cNvGrpSpPr>
          <p:nvPr/>
        </p:nvGrpSpPr>
        <p:grpSpPr bwMode="auto">
          <a:xfrm>
            <a:off x="227013" y="3319463"/>
            <a:ext cx="1423987" cy="803275"/>
            <a:chOff x="900113" y="1654301"/>
            <a:chExt cx="1350962" cy="714375"/>
          </a:xfrm>
        </p:grpSpPr>
        <p:pic>
          <p:nvPicPr>
            <p:cNvPr id="17417" name="Picture 91" descr="은색긴바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00113" y="1654301"/>
              <a:ext cx="1350962" cy="714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418" name="Text Box 92"/>
            <p:cNvSpPr txBox="1">
              <a:spLocks noChangeArrowheads="1"/>
            </p:cNvSpPr>
            <p:nvPr/>
          </p:nvSpPr>
          <p:spPr bwMode="auto">
            <a:xfrm>
              <a:off x="1080956" y="1796495"/>
              <a:ext cx="936625" cy="3448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0"/>
                </a:spcBef>
                <a:buFontTx/>
                <a:buNone/>
              </a:pPr>
              <a:r>
                <a:rPr lang="ko-KR" altLang="en-US" sz="2400">
                  <a:latin typeface="HY헤드라인M" pitchFamily="18" charset="-127"/>
                  <a:ea typeface="HY헤드라인M" pitchFamily="18" charset="-127"/>
                </a:rPr>
                <a:t>단 점</a:t>
              </a:r>
            </a:p>
          </p:txBody>
        </p:sp>
      </p:grpSp>
      <p:sp>
        <p:nvSpPr>
          <p:cNvPr id="18" name="Rectangle 2"/>
          <p:cNvSpPr txBox="1">
            <a:spLocks noChangeArrowheads="1"/>
          </p:cNvSpPr>
          <p:nvPr/>
        </p:nvSpPr>
        <p:spPr bwMode="auto">
          <a:xfrm>
            <a:off x="7938" y="93663"/>
            <a:ext cx="81661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ko-KR" sz="3200" b="1" kern="0" dirty="0">
                <a:solidFill>
                  <a:schemeClr val="bg1"/>
                </a:solidFill>
                <a:latin typeface="바탕" pitchFamily="18" charset="-127"/>
                <a:ea typeface="바탕" pitchFamily="18" charset="-127"/>
                <a:cs typeface="+mj-cs"/>
              </a:rPr>
              <a:t>Ⅱ</a:t>
            </a:r>
            <a:r>
              <a:rPr lang="en-US" altLang="ko-KR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. </a:t>
            </a:r>
            <a:r>
              <a:rPr lang="ko-KR" altLang="en-US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해적위험해역 개선방안</a:t>
            </a:r>
            <a:r>
              <a:rPr lang="en-US" altLang="ko-KR" sz="2800" b="1" kern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 (</a:t>
            </a:r>
            <a:r>
              <a:rPr lang="ko-KR" altLang="en-US" sz="2800" b="1" kern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제</a:t>
            </a:r>
            <a:r>
              <a:rPr lang="en-US" altLang="ko-KR" sz="2800" b="1" kern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1</a:t>
            </a:r>
            <a:r>
              <a:rPr lang="ko-KR" altLang="en-US" sz="2800" b="1" kern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안</a:t>
            </a:r>
            <a:r>
              <a:rPr lang="en-US" altLang="ko-KR" sz="2800" b="1" kern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)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그룹 7"/>
          <p:cNvGrpSpPr>
            <a:grpSpLocks/>
          </p:cNvGrpSpPr>
          <p:nvPr/>
        </p:nvGrpSpPr>
        <p:grpSpPr bwMode="auto">
          <a:xfrm>
            <a:off x="0" y="0"/>
            <a:ext cx="9144000" cy="908050"/>
            <a:chOff x="0" y="0"/>
            <a:chExt cx="9144000" cy="908720"/>
          </a:xfrm>
        </p:grpSpPr>
        <p:sp>
          <p:nvSpPr>
            <p:cNvPr id="18442" name="직사각형 8"/>
            <p:cNvSpPr>
              <a:spLocks noChangeArrowheads="1"/>
            </p:cNvSpPr>
            <p:nvPr/>
          </p:nvSpPr>
          <p:spPr bwMode="auto">
            <a:xfrm>
              <a:off x="0" y="0"/>
              <a:ext cx="9144000" cy="872716"/>
            </a:xfrm>
            <a:prstGeom prst="rect">
              <a:avLst/>
            </a:prstGeom>
            <a:solidFill>
              <a:schemeClr val="accent2"/>
            </a:solidFill>
            <a:ln w="9525" algn="ctr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342900" indent="-342900"/>
              <a:endParaRPr lang="ko-KR" altLang="en-US">
                <a:ea typeface="굴림" pitchFamily="50" charset="-127"/>
              </a:endParaRPr>
            </a:p>
          </p:txBody>
        </p:sp>
        <p:sp>
          <p:nvSpPr>
            <p:cNvPr id="9" name="직사각형 8"/>
            <p:cNvSpPr/>
            <p:nvPr/>
          </p:nvSpPr>
          <p:spPr bwMode="auto">
            <a:xfrm>
              <a:off x="0" y="800690"/>
              <a:ext cx="9144000" cy="10803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42900" indent="-342900">
                <a:defRPr/>
              </a:pPr>
              <a:endParaRPr lang="ko-KR" altLang="en-US">
                <a:latin typeface="Arial" charset="0"/>
                <a:ea typeface="굴림" charset="-127"/>
              </a:endParaRPr>
            </a:p>
          </p:txBody>
        </p:sp>
      </p:grpSp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7938" y="93663"/>
            <a:ext cx="81661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ko-KR" sz="3200" b="1" kern="0" dirty="0">
                <a:solidFill>
                  <a:schemeClr val="bg1"/>
                </a:solidFill>
                <a:latin typeface="바탕" pitchFamily="18" charset="-127"/>
                <a:ea typeface="바탕" pitchFamily="18" charset="-127"/>
                <a:cs typeface="+mj-cs"/>
              </a:rPr>
              <a:t>Ⅱ</a:t>
            </a:r>
            <a:r>
              <a:rPr lang="en-US" altLang="ko-KR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. </a:t>
            </a:r>
            <a:r>
              <a:rPr lang="ko-KR" altLang="en-US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해적위험해역 개선방안</a:t>
            </a:r>
            <a:r>
              <a:rPr lang="en-US" altLang="ko-KR" sz="2800" b="1" kern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 (</a:t>
            </a:r>
            <a:r>
              <a:rPr lang="ko-KR" altLang="en-US" sz="2800" b="1" kern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제</a:t>
            </a:r>
            <a:r>
              <a:rPr lang="en-US" altLang="ko-KR" sz="2800" b="1" kern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2</a:t>
            </a:r>
            <a:r>
              <a:rPr lang="ko-KR" altLang="en-US" sz="2800" b="1" kern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안</a:t>
            </a:r>
            <a:r>
              <a:rPr lang="en-US" altLang="ko-KR" sz="2800" b="1" kern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)</a:t>
            </a: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190500" y="909638"/>
            <a:ext cx="8916988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63538" indent="-363538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SzPct val="100000"/>
              <a:buFontTx/>
              <a:buNone/>
              <a:defRPr/>
            </a:pPr>
            <a:r>
              <a:rPr lang="en-US" altLang="ko-KR" sz="2600" kern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             </a:t>
            </a:r>
            <a:r>
              <a:rPr lang="ko-KR" altLang="en-US" sz="2600" kern="0" dirty="0">
                <a:latin typeface="HY헤드라인M" pitchFamily="18" charset="-127"/>
                <a:ea typeface="HY헤드라인M" pitchFamily="18" charset="-127"/>
              </a:rPr>
              <a:t>현행 위험해역을 확장</a:t>
            </a:r>
            <a:endParaRPr lang="en-US" altLang="ko-KR" sz="2600" kern="0" dirty="0">
              <a:latin typeface="HY헤드라인M" pitchFamily="18" charset="-127"/>
              <a:ea typeface="HY헤드라인M" pitchFamily="18" charset="-127"/>
            </a:endParaRPr>
          </a:p>
          <a:p>
            <a:pPr marL="363538" indent="-363538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SzPct val="100000"/>
              <a:buFontTx/>
              <a:buNone/>
              <a:defRPr/>
            </a:pPr>
            <a:r>
              <a:rPr lang="en-US" altLang="ko-KR" sz="2200" kern="0" spc="-3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2200" kern="0" spc="-3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인도 서안은  동경 </a:t>
            </a:r>
            <a:r>
              <a:rPr lang="en-US" altLang="ko-KR" sz="2200" spc="-3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70</a:t>
            </a:r>
            <a:r>
              <a:rPr lang="ko-KR" altLang="en-US" sz="2200" spc="-3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도→</a:t>
            </a:r>
            <a:r>
              <a:rPr lang="en-US" altLang="ko-KR" sz="2200" spc="-3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74</a:t>
            </a:r>
            <a:r>
              <a:rPr lang="ko-KR" altLang="en-US" sz="2200" spc="-3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도 까지</a:t>
            </a:r>
            <a:r>
              <a:rPr lang="en-US" altLang="ko-KR" sz="2200" spc="-3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,</a:t>
            </a:r>
            <a:r>
              <a:rPr lang="ko-KR" altLang="en-US" sz="2200" spc="-3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 아</a:t>
            </a:r>
            <a:r>
              <a:rPr lang="en-US" altLang="ko-KR" sz="2200" spc="-3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200" spc="-300" dirty="0" err="1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라비아</a:t>
            </a:r>
            <a:r>
              <a:rPr lang="ko-KR" altLang="en-US" sz="2200" spc="-3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  해역은  북위 </a:t>
            </a:r>
            <a:r>
              <a:rPr lang="en-US" altLang="ko-KR" sz="2200" spc="-3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22</a:t>
            </a:r>
            <a:r>
              <a:rPr lang="ko-KR" altLang="en-US" sz="2200" spc="-3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도→</a:t>
            </a:r>
            <a:r>
              <a:rPr lang="en-US" altLang="ko-KR" sz="2200" spc="-3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23</a:t>
            </a:r>
            <a:r>
              <a:rPr lang="ko-KR" altLang="en-US" sz="2200" spc="-3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도</a:t>
            </a:r>
            <a:r>
              <a:rPr lang="en-US" altLang="ko-KR" sz="2200" spc="-3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30</a:t>
            </a:r>
            <a:r>
              <a:rPr lang="ko-KR" altLang="en-US" sz="2200" spc="-3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분까지 </a:t>
            </a:r>
            <a:r>
              <a:rPr lang="en-US" altLang="ko-KR" sz="2200" spc="-300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-</a:t>
            </a:r>
            <a:endParaRPr lang="en-GB" altLang="ko-KR" sz="2300" kern="0" spc="-300" dirty="0">
              <a:solidFill>
                <a:srgbClr val="0000CC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8437" name="그룹 14"/>
          <p:cNvGrpSpPr>
            <a:grpSpLocks/>
          </p:cNvGrpSpPr>
          <p:nvPr/>
        </p:nvGrpSpPr>
        <p:grpSpPr bwMode="auto">
          <a:xfrm>
            <a:off x="153988" y="909638"/>
            <a:ext cx="1423987" cy="803275"/>
            <a:chOff x="900057" y="1412875"/>
            <a:chExt cx="1351018" cy="714375"/>
          </a:xfrm>
        </p:grpSpPr>
        <p:pic>
          <p:nvPicPr>
            <p:cNvPr id="18440" name="Picture 91" descr="은색긴바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00113" y="1412875"/>
              <a:ext cx="1350962" cy="714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41" name="Text Box 92"/>
            <p:cNvSpPr txBox="1">
              <a:spLocks noChangeArrowheads="1"/>
            </p:cNvSpPr>
            <p:nvPr/>
          </p:nvSpPr>
          <p:spPr bwMode="auto">
            <a:xfrm>
              <a:off x="900057" y="1555046"/>
              <a:ext cx="1350981" cy="34488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0"/>
                </a:spcBef>
                <a:buFontTx/>
                <a:buNone/>
              </a:pPr>
              <a:r>
                <a:rPr lang="ko-KR" altLang="en-US" sz="2400">
                  <a:solidFill>
                    <a:srgbClr val="FF0000"/>
                  </a:solidFill>
                  <a:latin typeface="HY헤드라인M" pitchFamily="18" charset="-127"/>
                  <a:ea typeface="HY헤드라인M" pitchFamily="18" charset="-127"/>
                </a:rPr>
                <a:t>개선방안</a:t>
              </a:r>
            </a:p>
          </p:txBody>
        </p:sp>
      </p:grpSp>
      <p:pic>
        <p:nvPicPr>
          <p:cNvPr id="18438" name="Picture 13" descr="C:\DOCUME~1\MLTM\LOCALS~1\Temp\UNI00000c0c02dc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0" y="2114550"/>
            <a:ext cx="8726488" cy="452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9" name="슬라이드 번호 개체 틀 3"/>
          <p:cNvSpPr txBox="1">
            <a:spLocks/>
          </p:cNvSpPr>
          <p:nvPr/>
        </p:nvSpPr>
        <p:spPr bwMode="auto">
          <a:xfrm>
            <a:off x="7721600" y="6453188"/>
            <a:ext cx="1162050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CDFBAC2A-493D-4FA7-A987-36B61DC0FC76}" type="slidenum">
              <a:rPr lang="en-US" altLang="ko-KR" sz="1200">
                <a:ea typeface="굴림" pitchFamily="50" charset="-127"/>
              </a:rPr>
              <a:pPr algn="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11</a:t>
            </a:fld>
            <a:endParaRPr lang="en-US" altLang="ko-KR" sz="1200">
              <a:ea typeface="굴림" pitchFamily="50" charset="-127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그룹 17"/>
          <p:cNvGrpSpPr>
            <a:grpSpLocks/>
          </p:cNvGrpSpPr>
          <p:nvPr/>
        </p:nvGrpSpPr>
        <p:grpSpPr bwMode="auto">
          <a:xfrm>
            <a:off x="0" y="0"/>
            <a:ext cx="9144000" cy="908050"/>
            <a:chOff x="0" y="0"/>
            <a:chExt cx="9144000" cy="908720"/>
          </a:xfrm>
        </p:grpSpPr>
        <p:sp>
          <p:nvSpPr>
            <p:cNvPr id="19472" name="직사각형 2"/>
            <p:cNvSpPr>
              <a:spLocks noChangeArrowheads="1"/>
            </p:cNvSpPr>
            <p:nvPr/>
          </p:nvSpPr>
          <p:spPr bwMode="auto">
            <a:xfrm>
              <a:off x="0" y="0"/>
              <a:ext cx="9144000" cy="872716"/>
            </a:xfrm>
            <a:prstGeom prst="rect">
              <a:avLst/>
            </a:prstGeom>
            <a:solidFill>
              <a:schemeClr val="accent2"/>
            </a:solidFill>
            <a:ln w="9525" algn="ctr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342900" indent="-342900"/>
              <a:endParaRPr lang="ko-KR" altLang="en-US">
                <a:ea typeface="굴림" pitchFamily="50" charset="-127"/>
              </a:endParaRPr>
            </a:p>
          </p:txBody>
        </p:sp>
        <p:sp>
          <p:nvSpPr>
            <p:cNvPr id="17" name="직사각형 16"/>
            <p:cNvSpPr/>
            <p:nvPr/>
          </p:nvSpPr>
          <p:spPr bwMode="auto">
            <a:xfrm>
              <a:off x="0" y="800690"/>
              <a:ext cx="9144000" cy="10803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42900" indent="-342900">
                <a:defRPr/>
              </a:pPr>
              <a:endParaRPr lang="ko-KR" altLang="en-US">
                <a:latin typeface="Arial" charset="0"/>
                <a:ea typeface="굴림" charset="-127"/>
              </a:endParaRPr>
            </a:p>
          </p:txBody>
        </p:sp>
      </p:grpSp>
      <p:sp>
        <p:nvSpPr>
          <p:cNvPr id="19459" name="슬라이드 번호 개체 틀 3"/>
          <p:cNvSpPr txBox="1">
            <a:spLocks/>
          </p:cNvSpPr>
          <p:nvPr/>
        </p:nvSpPr>
        <p:spPr bwMode="auto">
          <a:xfrm>
            <a:off x="7721600" y="6453188"/>
            <a:ext cx="1162050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6433E9B5-5CE7-417C-A84B-604EC1328C0A}" type="slidenum">
              <a:rPr lang="en-US" altLang="ko-KR" sz="1200">
                <a:ea typeface="굴림" pitchFamily="50" charset="-127"/>
              </a:rPr>
              <a:pPr algn="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12</a:t>
            </a:fld>
            <a:endParaRPr lang="en-US" altLang="ko-KR" sz="1200">
              <a:ea typeface="굴림" pitchFamily="50" charset="-127"/>
            </a:endParaRPr>
          </a:p>
        </p:txBody>
      </p:sp>
      <p:graphicFrame>
        <p:nvGraphicFramePr>
          <p:cNvPr id="20" name="표 19"/>
          <p:cNvGraphicFramePr>
            <a:graphicFrameLocks noGrp="1"/>
          </p:cNvGraphicFramePr>
          <p:nvPr/>
        </p:nvGraphicFramePr>
        <p:xfrm>
          <a:off x="146050" y="1238250"/>
          <a:ext cx="8770995" cy="5179568"/>
        </p:xfrm>
        <a:graphic>
          <a:graphicData uri="http://schemas.openxmlformats.org/drawingml/2006/table">
            <a:tbl>
              <a:tblPr/>
              <a:tblGrid>
                <a:gridCol w="4279896"/>
                <a:gridCol w="4491099"/>
              </a:tblGrid>
              <a:tr h="474638">
                <a:tc>
                  <a:txBody>
                    <a:bodyPr/>
                    <a:lstStyle/>
                    <a:p>
                      <a:pPr marL="410210" marR="0" indent="-41021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200" b="1" i="0" spc="0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2200" b="1" i="0" spc="0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현행</a:t>
                      </a:r>
                      <a:r>
                        <a:rPr lang="en-US" altLang="ko-KR" sz="2200" b="1" i="0" spc="0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) </a:t>
                      </a:r>
                      <a:r>
                        <a:rPr lang="ko-KR" altLang="en-US" sz="2200" b="1" i="0" spc="0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해역 좌표</a:t>
                      </a:r>
                      <a:endParaRPr lang="ko-KR" altLang="en-US" sz="2200" b="0" i="0" spc="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7780" marR="17780" marT="17780" marB="17780" anchor="ctr">
                    <a:lnL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3350" marR="0" indent="-13335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200" b="1" i="0" spc="0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2200" b="1" i="0" spc="0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개선</a:t>
                      </a:r>
                      <a:r>
                        <a:rPr lang="en-US" altLang="ko-KR" sz="2200" b="1" i="0" spc="0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) </a:t>
                      </a:r>
                      <a:r>
                        <a:rPr lang="ko-KR" altLang="en-US" sz="2200" b="1" i="0" spc="0" dirty="0">
                          <a:solidFill>
                            <a:srgbClr val="0000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해역 좌표</a:t>
                      </a:r>
                      <a:endParaRPr lang="ko-KR" altLang="en-US" sz="2200" b="0" i="0" spc="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7780" marR="17780" marT="17780" marB="17780" anchor="ctr">
                    <a:lnL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1076">
                <a:tc>
                  <a:txBody>
                    <a:bodyPr/>
                    <a:lstStyle/>
                    <a:p>
                      <a:pPr marL="184150" marR="0" indent="-133350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r>
                        <a:rPr lang="ko-KR" altLang="en-US" sz="1700" b="0" i="0" spc="0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ㅇ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A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지점 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남위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13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30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동경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040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30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</a:p>
                    <a:p>
                      <a:pPr marL="184150" marR="0" indent="-133350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r>
                        <a:rPr lang="ko-KR" altLang="en-US" sz="1700" b="0" i="0" spc="0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ㅇ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B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지점 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남위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13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30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동경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048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</a:p>
                    <a:p>
                      <a:pPr marL="184150" marR="0" indent="-133350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r>
                        <a:rPr lang="ko-KR" altLang="en-US" sz="1700" b="0" i="0" spc="0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ㅇ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C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지점 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남위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13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30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동경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050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</a:p>
                    <a:p>
                      <a:pPr marL="184150" marR="0" indent="-133350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r>
                        <a:rPr lang="ko-KR" altLang="en-US" sz="1700" b="1" i="0" spc="0" dirty="0" err="1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ㅇ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D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지점 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남위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02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동경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073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</a:p>
                    <a:p>
                      <a:pPr marL="184150" marR="0" indent="-133350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r>
                        <a:rPr lang="ko-KR" altLang="en-US" sz="1700" b="1" i="0" spc="0" dirty="0" err="1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ㅇ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E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지점 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북위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11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동경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073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</a:p>
                    <a:p>
                      <a:pPr marL="184150" marR="0" indent="-133350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r>
                        <a:rPr lang="ko-KR" altLang="en-US" sz="1700" b="1" i="0" spc="0" dirty="0" err="1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ㅇ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F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지점 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북위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22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동경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065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</a:p>
                    <a:p>
                      <a:pPr marL="184150" marR="0" indent="-133350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r>
                        <a:rPr lang="ko-KR" altLang="en-US" sz="1700" b="1" i="0" spc="0" dirty="0" err="1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ㅇ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G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지점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북위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22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동경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059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</a:p>
                    <a:p>
                      <a:pPr marL="184150" marR="0" indent="-133350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r>
                        <a:rPr lang="ko-KR" altLang="en-US" sz="1700" b="1" i="0" spc="0" dirty="0" err="1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ㅇ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H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지점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북위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17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동경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042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33</a:t>
                      </a:r>
                      <a:r>
                        <a:rPr lang="ko-KR" altLang="en-US" sz="1700" b="1" i="0" spc="0" dirty="0">
                          <a:solidFill>
                            <a:srgbClr val="0099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</a:p>
                    <a:p>
                      <a:pPr marL="184150" marR="0" indent="-133350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r>
                        <a:rPr lang="ko-KR" altLang="en-US" sz="1700" b="0" i="0" spc="0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ㅇ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I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지점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북위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17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동경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039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02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</a:p>
                    <a:p>
                      <a:pPr marL="184150" marR="0" indent="-133350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</a:p>
                  </a:txBody>
                  <a:tcPr marL="17780" marR="17780" marT="17780" marB="17780" anchor="ctr">
                    <a:lnL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4150" marR="0" indent="-133350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r>
                        <a:rPr lang="ko-KR" altLang="en-US" sz="1700" b="0" i="0" spc="0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ㅇ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A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지점 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남위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13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30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동경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040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30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</a:p>
                    <a:p>
                      <a:pPr marL="184150" marR="0" indent="-133350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r>
                        <a:rPr lang="ko-KR" altLang="en-US" sz="1700" b="0" i="0" spc="0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ㅇ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B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지점 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남위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13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30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동경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048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</a:p>
                    <a:p>
                      <a:pPr marL="184150" marR="0" indent="-133350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r>
                        <a:rPr lang="ko-KR" altLang="en-US" sz="1700" b="0" i="0" spc="0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ㅇ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C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지점 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남위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13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30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동경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050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</a:p>
                    <a:p>
                      <a:pPr marL="184150" marR="0" indent="-133350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700" b="1" i="0" spc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r>
                        <a:rPr lang="ko-KR" altLang="en-US" sz="1700" b="1" i="0" spc="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ㅇ</a:t>
                      </a:r>
                      <a:r>
                        <a:rPr lang="ko-KR" altLang="en-US" sz="1700" b="1" i="0" spc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D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지점 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남위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02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동경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074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endParaRPr lang="ko-KR" altLang="en-US" sz="1700" b="1" i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84150" marR="0" indent="-133350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700" b="1" i="0" spc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r>
                        <a:rPr lang="ko-KR" altLang="en-US" sz="1700" b="1" i="0" spc="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ㅇ</a:t>
                      </a:r>
                      <a:r>
                        <a:rPr lang="ko-KR" altLang="en-US" sz="1700" b="1" i="0" spc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E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지점 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북위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10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동경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074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endParaRPr lang="ko-KR" altLang="en-US" sz="1700" b="1" i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84150" marR="0" indent="-133350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700" b="1" i="0" spc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r>
                        <a:rPr lang="ko-KR" altLang="en-US" sz="1700" b="1" i="0" spc="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ㅇ</a:t>
                      </a:r>
                      <a:r>
                        <a:rPr lang="ko-KR" altLang="en-US" sz="1700" b="1" i="0" spc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F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지점 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북위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16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동경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071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30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endParaRPr lang="ko-KR" altLang="en-US" sz="1700" b="1" i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84150" marR="0" indent="-133350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700" b="1" i="0" spc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r>
                        <a:rPr lang="ko-KR" altLang="en-US" sz="1700" b="1" i="0" spc="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ㅇ</a:t>
                      </a:r>
                      <a:r>
                        <a:rPr lang="ko-KR" altLang="en-US" sz="1700" b="1" i="0" spc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G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지점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북위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23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30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동경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065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endParaRPr lang="ko-KR" altLang="en-US" sz="1700" b="1" i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84150" marR="0" indent="-133350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700" b="1" i="0" spc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r>
                        <a:rPr lang="ko-KR" altLang="en-US" sz="1700" b="1" i="0" spc="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ㅇ</a:t>
                      </a:r>
                      <a:r>
                        <a:rPr lang="ko-KR" altLang="en-US" sz="1700" b="1" i="0" spc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H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지점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북위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23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30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동경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058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30</a:t>
                      </a:r>
                      <a:r>
                        <a:rPr lang="ko-KR" altLang="en-US" sz="1700" b="1" i="0" u="sng" spc="7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endParaRPr lang="ko-KR" altLang="en-US" sz="1700" b="1" i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84150" marR="0" indent="-133350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r>
                        <a:rPr lang="ko-KR" altLang="en-US" sz="1700" b="0" i="0" spc="0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ㅇ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I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지점 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북위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17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동경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042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33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</a:p>
                    <a:p>
                      <a:pPr marL="184150" marR="0" indent="-133350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 </a:t>
                      </a:r>
                      <a:r>
                        <a:rPr lang="ko-KR" altLang="en-US" sz="1700" b="0" i="0" spc="0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ㅇ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J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지점 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북위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17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동경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039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r>
                        <a:rPr lang="en-US" altLang="ko-KR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02</a:t>
                      </a:r>
                      <a:r>
                        <a:rPr lang="ko-KR" altLang="en-US" sz="1700" b="0" i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</a:p>
                  </a:txBody>
                  <a:tcPr marL="17780" marR="17780" marT="17780" marB="17780" anchor="ctr">
                    <a:lnL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7938" y="93663"/>
            <a:ext cx="81661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ko-KR" sz="3200" b="1" kern="0" dirty="0">
                <a:solidFill>
                  <a:schemeClr val="bg1"/>
                </a:solidFill>
                <a:latin typeface="바탕" pitchFamily="18" charset="-127"/>
                <a:ea typeface="바탕" pitchFamily="18" charset="-127"/>
                <a:cs typeface="+mj-cs"/>
              </a:rPr>
              <a:t>Ⅱ</a:t>
            </a:r>
            <a:r>
              <a:rPr lang="en-US" altLang="ko-KR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. </a:t>
            </a:r>
            <a:r>
              <a:rPr lang="ko-KR" altLang="en-US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해적위험해역 개선방안</a:t>
            </a:r>
            <a:r>
              <a:rPr lang="en-US" altLang="ko-KR" sz="2800" b="1" kern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 (</a:t>
            </a:r>
            <a:r>
              <a:rPr lang="ko-KR" altLang="en-US" sz="2800" b="1" kern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제</a:t>
            </a:r>
            <a:r>
              <a:rPr lang="en-US" altLang="ko-KR" sz="2800" b="1" kern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2</a:t>
            </a:r>
            <a:r>
              <a:rPr lang="ko-KR" altLang="en-US" sz="2800" b="1" kern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안</a:t>
            </a:r>
            <a:r>
              <a:rPr lang="en-US" altLang="ko-KR" sz="2800" b="1" kern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)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그룹 7"/>
          <p:cNvGrpSpPr>
            <a:grpSpLocks/>
          </p:cNvGrpSpPr>
          <p:nvPr/>
        </p:nvGrpSpPr>
        <p:grpSpPr bwMode="auto">
          <a:xfrm>
            <a:off x="0" y="0"/>
            <a:ext cx="9144000" cy="908050"/>
            <a:chOff x="0" y="0"/>
            <a:chExt cx="9144000" cy="908720"/>
          </a:xfrm>
        </p:grpSpPr>
        <p:sp>
          <p:nvSpPr>
            <p:cNvPr id="20493" name="직사각형 8"/>
            <p:cNvSpPr>
              <a:spLocks noChangeArrowheads="1"/>
            </p:cNvSpPr>
            <p:nvPr/>
          </p:nvSpPr>
          <p:spPr bwMode="auto">
            <a:xfrm>
              <a:off x="0" y="0"/>
              <a:ext cx="9144000" cy="872716"/>
            </a:xfrm>
            <a:prstGeom prst="rect">
              <a:avLst/>
            </a:prstGeom>
            <a:solidFill>
              <a:schemeClr val="accent2"/>
            </a:solidFill>
            <a:ln w="9525" algn="ctr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342900" indent="-342900"/>
              <a:endParaRPr lang="ko-KR" altLang="en-US">
                <a:ea typeface="굴림" pitchFamily="50" charset="-127"/>
              </a:endParaRPr>
            </a:p>
          </p:txBody>
        </p:sp>
        <p:sp>
          <p:nvSpPr>
            <p:cNvPr id="9" name="직사각형 8"/>
            <p:cNvSpPr/>
            <p:nvPr/>
          </p:nvSpPr>
          <p:spPr bwMode="auto">
            <a:xfrm>
              <a:off x="0" y="800690"/>
              <a:ext cx="9144000" cy="10803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42900" indent="-342900">
                <a:defRPr/>
              </a:pPr>
              <a:endParaRPr lang="ko-KR" altLang="en-US">
                <a:latin typeface="Arial" charset="0"/>
                <a:ea typeface="굴림" charset="-127"/>
              </a:endParaRPr>
            </a:p>
          </p:txBody>
        </p:sp>
      </p:grpSp>
      <p:sp>
        <p:nvSpPr>
          <p:cNvPr id="20483" name="슬라이드 번호 개체 틀 3"/>
          <p:cNvSpPr txBox="1">
            <a:spLocks/>
          </p:cNvSpPr>
          <p:nvPr/>
        </p:nvSpPr>
        <p:spPr bwMode="auto">
          <a:xfrm>
            <a:off x="7721600" y="6008688"/>
            <a:ext cx="1162050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AA8F8CFE-72CE-48F4-82CC-86C5136707A1}" type="slidenum">
              <a:rPr lang="en-US" altLang="ko-KR" sz="1200">
                <a:ea typeface="굴림" pitchFamily="50" charset="-127"/>
              </a:rPr>
              <a:pPr algn="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13</a:t>
            </a:fld>
            <a:endParaRPr lang="en-US" altLang="ko-KR" sz="1200">
              <a:ea typeface="굴림" pitchFamily="50" charset="-127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46088" y="1928813"/>
            <a:ext cx="8543925" cy="171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63538" indent="-363538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ct val="100000"/>
              <a:buFontTx/>
              <a:buBlip>
                <a:blip r:embed="rId2"/>
              </a:buBlip>
              <a:defRPr/>
            </a:pPr>
            <a:r>
              <a:rPr lang="ko-KR" altLang="en-US" sz="2400" kern="0" spc="-150" dirty="0">
                <a:latin typeface="HY헤드라인M" pitchFamily="18" charset="-127"/>
                <a:ea typeface="HY헤드라인M" pitchFamily="18" charset="-127"/>
              </a:rPr>
              <a:t>확장된 위험해역 대상으로 적극적인 해적피해방지대책 시행</a:t>
            </a:r>
            <a:endParaRPr lang="ko-KR" altLang="en-US" sz="2400" spc="-150" dirty="0">
              <a:latin typeface="맑은 고딕" pitchFamily="50" charset="-127"/>
              <a:ea typeface="맑은 고딕" pitchFamily="50" charset="-127"/>
            </a:endParaRPr>
          </a:p>
          <a:p>
            <a:pPr marL="363538" indent="-363538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ct val="100000"/>
              <a:buFontTx/>
              <a:buBlip>
                <a:blip r:embed="rId2"/>
              </a:buBlip>
              <a:defRPr/>
            </a:pPr>
            <a:r>
              <a:rPr lang="ko-KR" altLang="en-US" sz="2400" dirty="0">
                <a:latin typeface="HY헤드라인M" pitchFamily="18" charset="-127"/>
                <a:ea typeface="HY헤드라인M" pitchFamily="18" charset="-127"/>
              </a:rPr>
              <a:t>연안국으로 해적회피 및 해경</a:t>
            </a:r>
            <a:r>
              <a:rPr lang="en-US" altLang="ko-KR" sz="2400" dirty="0">
                <a:latin typeface="HY헤드라인M" pitchFamily="18" charset="-127"/>
                <a:ea typeface="HY헤드라인M" pitchFamily="18" charset="-127"/>
              </a:rPr>
              <a:t>․</a:t>
            </a:r>
            <a:r>
              <a:rPr lang="ko-KR" altLang="en-US" sz="2400" dirty="0">
                <a:latin typeface="HY헤드라인M" pitchFamily="18" charset="-127"/>
                <a:ea typeface="HY헤드라인M" pitchFamily="18" charset="-127"/>
              </a:rPr>
              <a:t>해군에 구조요청 등 용이</a:t>
            </a:r>
            <a:endParaRPr lang="en-US" altLang="ko-KR" sz="2400" dirty="0">
              <a:latin typeface="HY헤드라인M" pitchFamily="18" charset="-127"/>
              <a:ea typeface="HY헤드라인M" pitchFamily="18" charset="-127"/>
            </a:endParaRPr>
          </a:p>
          <a:p>
            <a:pPr marL="363538" indent="-363538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ct val="100000"/>
              <a:buFontTx/>
              <a:buBlip>
                <a:blip r:embed="rId2"/>
              </a:buBlip>
              <a:defRPr/>
            </a:pPr>
            <a:r>
              <a:rPr lang="ko-KR" altLang="en-US" sz="2400" dirty="0">
                <a:latin typeface="HY헤드라인M" pitchFamily="18" charset="-127"/>
                <a:ea typeface="HY헤드라인M" pitchFamily="18" charset="-127"/>
              </a:rPr>
              <a:t>현행과 같이 우회통항이 허용되어 선사부담은 최소화됨</a:t>
            </a:r>
            <a:endParaRPr lang="en-US" altLang="ko-KR" sz="2400" dirty="0">
              <a:latin typeface="맑은 고딕" pitchFamily="50" charset="-127"/>
              <a:ea typeface="맑은 고딕" pitchFamily="50" charset="-127"/>
            </a:endParaRPr>
          </a:p>
          <a:p>
            <a:pPr marL="363538" indent="-363538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ct val="100000"/>
              <a:buFontTx/>
              <a:buNone/>
              <a:defRPr/>
            </a:pPr>
            <a:endParaRPr lang="ko-KR" altLang="en-US" sz="2400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0485" name="그룹 14"/>
          <p:cNvGrpSpPr>
            <a:grpSpLocks/>
          </p:cNvGrpSpPr>
          <p:nvPr/>
        </p:nvGrpSpPr>
        <p:grpSpPr bwMode="auto">
          <a:xfrm>
            <a:off x="227013" y="1089025"/>
            <a:ext cx="1423987" cy="803275"/>
            <a:chOff x="900113" y="1412875"/>
            <a:chExt cx="1350962" cy="714375"/>
          </a:xfrm>
        </p:grpSpPr>
        <p:pic>
          <p:nvPicPr>
            <p:cNvPr id="20491" name="Picture 91" descr="은색긴바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00113" y="1412875"/>
              <a:ext cx="1350962" cy="714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492" name="Text Box 92"/>
            <p:cNvSpPr txBox="1">
              <a:spLocks noChangeArrowheads="1"/>
            </p:cNvSpPr>
            <p:nvPr/>
          </p:nvSpPr>
          <p:spPr bwMode="auto">
            <a:xfrm>
              <a:off x="1080956" y="1559573"/>
              <a:ext cx="936625" cy="38779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0"/>
                </a:spcBef>
                <a:buFontTx/>
                <a:buNone/>
              </a:pPr>
              <a:r>
                <a:rPr lang="ko-KR" altLang="en-US" sz="2400">
                  <a:latin typeface="HY헤드라인M" pitchFamily="18" charset="-127"/>
                  <a:ea typeface="HY헤드라인M" pitchFamily="18" charset="-127"/>
                </a:rPr>
                <a:t>장 점</a:t>
              </a:r>
            </a:p>
          </p:txBody>
        </p:sp>
      </p:grpSp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446088" y="4667250"/>
            <a:ext cx="8361362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63538" indent="-363538">
              <a:lnSpc>
                <a:spcPct val="100000"/>
              </a:lnSpc>
              <a:spcAft>
                <a:spcPts val="0"/>
              </a:spcAft>
              <a:buSzPct val="100000"/>
              <a:buFontTx/>
              <a:buBlip>
                <a:blip r:embed="rId4"/>
              </a:buBlip>
              <a:defRPr/>
            </a:pPr>
            <a:r>
              <a:rPr lang="ko-KR" altLang="en-US" sz="2400" kern="0" dirty="0">
                <a:latin typeface="HY헤드라인M" pitchFamily="18" charset="-127"/>
                <a:ea typeface="HY헤드라인M" pitchFamily="18" charset="-127"/>
              </a:rPr>
              <a:t>선박의 우회통항</a:t>
            </a:r>
            <a:r>
              <a:rPr lang="en-US" altLang="ko-KR" sz="2400" kern="0" dirty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400" kern="0" dirty="0">
                <a:latin typeface="HY헤드라인M" pitchFamily="18" charset="-127"/>
                <a:ea typeface="HY헤드라인M" pitchFamily="18" charset="-127"/>
              </a:rPr>
              <a:t>약 </a:t>
            </a:r>
            <a:r>
              <a:rPr lang="en-US" altLang="ko-KR" sz="2400" kern="0" dirty="0">
                <a:latin typeface="HY헤드라인M" pitchFamily="18" charset="-127"/>
                <a:ea typeface="HY헤드라인M" pitchFamily="18" charset="-127"/>
              </a:rPr>
              <a:t>218㎞ </a:t>
            </a:r>
            <a:r>
              <a:rPr lang="ko-KR" altLang="en-US" sz="2400" kern="0" dirty="0">
                <a:latin typeface="HY헤드라인M" pitchFamily="18" charset="-127"/>
                <a:ea typeface="HY헤드라인M" pitchFamily="18" charset="-127"/>
              </a:rPr>
              <a:t>증가</a:t>
            </a:r>
            <a:r>
              <a:rPr lang="en-US" altLang="ko-KR" sz="2400" kern="0" dirty="0"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2400" kern="0" dirty="0">
                <a:latin typeface="HY헤드라인M" pitchFamily="18" charset="-127"/>
                <a:ea typeface="HY헤드라인M" pitchFamily="18" charset="-127"/>
              </a:rPr>
              <a:t>으로 운항비용 증가 등</a:t>
            </a:r>
          </a:p>
          <a:p>
            <a:pPr marL="820738" lvl="1" indent="-363538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ct val="100000"/>
              <a:buFont typeface="Wingdings" pitchFamily="2" charset="2"/>
              <a:buChar char="Ø"/>
              <a:defRPr/>
            </a:pPr>
            <a:r>
              <a:rPr lang="ko-KR" altLang="en-US" sz="2400" dirty="0">
                <a:latin typeface="맑은 고딕" pitchFamily="50" charset="-127"/>
                <a:ea typeface="맑은 고딕" pitchFamily="50" charset="-127"/>
              </a:rPr>
              <a:t>연료비 약 </a:t>
            </a:r>
            <a:r>
              <a:rPr lang="en-US" altLang="ko-KR" sz="2400" dirty="0">
                <a:latin typeface="맑은 고딕" pitchFamily="50" charset="-127"/>
                <a:ea typeface="맑은 고딕" pitchFamily="50" charset="-127"/>
              </a:rPr>
              <a:t>546</a:t>
            </a:r>
            <a:r>
              <a:rPr lang="ko-KR" altLang="en-US" sz="2400" dirty="0">
                <a:latin typeface="맑은 고딕" pitchFamily="50" charset="-127"/>
                <a:ea typeface="맑은 고딕" pitchFamily="50" charset="-127"/>
              </a:rPr>
              <a:t>만원</a:t>
            </a:r>
            <a:r>
              <a:rPr lang="en-US" altLang="ko-KR" sz="2400" dirty="0">
                <a:latin typeface="맑은 고딕" pitchFamily="50" charset="-127"/>
                <a:ea typeface="맑은 고딕" pitchFamily="50" charset="-127"/>
              </a:rPr>
              <a:t>,    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*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선박 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15,000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톤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, 13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노트 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척 편도 기준</a:t>
            </a:r>
          </a:p>
          <a:p>
            <a:pPr marL="820738" lvl="1" indent="-363538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ct val="100000"/>
              <a:buFont typeface="Wingdings" pitchFamily="2" charset="2"/>
              <a:buChar char="Ø"/>
              <a:defRPr/>
            </a:pPr>
            <a:r>
              <a:rPr lang="ko-KR" altLang="en-US" sz="2400" dirty="0">
                <a:latin typeface="맑은 고딕" pitchFamily="50" charset="-127"/>
                <a:ea typeface="맑은 고딕" pitchFamily="50" charset="-127"/>
              </a:rPr>
              <a:t>운항시간 </a:t>
            </a:r>
            <a:r>
              <a:rPr lang="en-US" altLang="ko-KR" sz="2400" dirty="0">
                <a:latin typeface="맑은 고딕" pitchFamily="50" charset="-127"/>
                <a:ea typeface="맑은 고딕" pitchFamily="50" charset="-127"/>
              </a:rPr>
              <a:t>9</a:t>
            </a:r>
            <a:r>
              <a:rPr lang="ko-KR" altLang="en-US" sz="2400" dirty="0">
                <a:latin typeface="맑은 고딕" pitchFamily="50" charset="-127"/>
                <a:ea typeface="맑은 고딕" pitchFamily="50" charset="-127"/>
              </a:rPr>
              <a:t>시간이 더 소요됨</a:t>
            </a:r>
            <a:endParaRPr lang="en-US" altLang="ko-KR" sz="2400" dirty="0">
              <a:latin typeface="맑은 고딕" pitchFamily="50" charset="-127"/>
              <a:ea typeface="맑은 고딕" pitchFamily="50" charset="-127"/>
            </a:endParaRPr>
          </a:p>
          <a:p>
            <a:pPr marL="363538" indent="-363538">
              <a:lnSpc>
                <a:spcPct val="100000"/>
              </a:lnSpc>
              <a:spcAft>
                <a:spcPts val="0"/>
              </a:spcAft>
              <a:buSzPct val="100000"/>
              <a:buFontTx/>
              <a:buBlip>
                <a:blip r:embed="rId2"/>
              </a:buBlip>
              <a:defRPr/>
            </a:pPr>
            <a:r>
              <a:rPr lang="ko-KR" altLang="en-US" sz="2400" kern="0" dirty="0">
                <a:latin typeface="HY헤드라인M" pitchFamily="18" charset="-127"/>
                <a:ea typeface="HY헤드라인M" pitchFamily="18" charset="-127"/>
              </a:rPr>
              <a:t>위험해역에서 제외된 해역에서 해적사고 발생 위험 상존</a:t>
            </a:r>
          </a:p>
        </p:txBody>
      </p:sp>
      <p:grpSp>
        <p:nvGrpSpPr>
          <p:cNvPr id="20487" name="그룹 16"/>
          <p:cNvGrpSpPr>
            <a:grpSpLocks/>
          </p:cNvGrpSpPr>
          <p:nvPr/>
        </p:nvGrpSpPr>
        <p:grpSpPr bwMode="auto">
          <a:xfrm>
            <a:off x="227013" y="3867150"/>
            <a:ext cx="1423987" cy="803275"/>
            <a:chOff x="900113" y="1412875"/>
            <a:chExt cx="1350962" cy="714375"/>
          </a:xfrm>
        </p:grpSpPr>
        <p:pic>
          <p:nvPicPr>
            <p:cNvPr id="20489" name="Picture 91" descr="은색긴바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00113" y="1412875"/>
              <a:ext cx="1350962" cy="714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490" name="Text Box 92"/>
            <p:cNvSpPr txBox="1">
              <a:spLocks noChangeArrowheads="1"/>
            </p:cNvSpPr>
            <p:nvPr/>
          </p:nvSpPr>
          <p:spPr bwMode="auto">
            <a:xfrm>
              <a:off x="1080956" y="1559572"/>
              <a:ext cx="936625" cy="3448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0"/>
                </a:spcBef>
                <a:buFontTx/>
                <a:buNone/>
              </a:pPr>
              <a:r>
                <a:rPr lang="ko-KR" altLang="en-US" sz="2400">
                  <a:latin typeface="HY헤드라인M" pitchFamily="18" charset="-127"/>
                  <a:ea typeface="HY헤드라인M" pitchFamily="18" charset="-127"/>
                </a:rPr>
                <a:t>단 점</a:t>
              </a:r>
            </a:p>
          </p:txBody>
        </p:sp>
      </p:grpSp>
      <p:sp>
        <p:nvSpPr>
          <p:cNvPr id="18" name="Rectangle 2"/>
          <p:cNvSpPr txBox="1">
            <a:spLocks noChangeArrowheads="1"/>
          </p:cNvSpPr>
          <p:nvPr/>
        </p:nvSpPr>
        <p:spPr bwMode="auto">
          <a:xfrm>
            <a:off x="7938" y="93663"/>
            <a:ext cx="81661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ko-KR" sz="3200" b="1" kern="0" dirty="0">
                <a:solidFill>
                  <a:schemeClr val="bg1"/>
                </a:solidFill>
                <a:latin typeface="바탕" pitchFamily="18" charset="-127"/>
                <a:ea typeface="바탕" pitchFamily="18" charset="-127"/>
                <a:cs typeface="+mj-cs"/>
              </a:rPr>
              <a:t>Ⅱ</a:t>
            </a:r>
            <a:r>
              <a:rPr lang="en-US" altLang="ko-KR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. </a:t>
            </a:r>
            <a:r>
              <a:rPr lang="ko-KR" altLang="en-US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해적위험해역 개선방안</a:t>
            </a:r>
            <a:r>
              <a:rPr lang="en-US" altLang="ko-KR" sz="2800" b="1" kern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 (</a:t>
            </a:r>
            <a:r>
              <a:rPr lang="ko-KR" altLang="en-US" sz="2800" b="1" kern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제</a:t>
            </a:r>
            <a:r>
              <a:rPr lang="en-US" altLang="ko-KR" sz="2800" b="1" kern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2</a:t>
            </a:r>
            <a:r>
              <a:rPr lang="ko-KR" altLang="en-US" sz="2800" b="1" kern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안</a:t>
            </a:r>
            <a:r>
              <a:rPr lang="en-US" altLang="ko-KR" sz="2800" b="1" kern="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)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그룹 7"/>
          <p:cNvGrpSpPr>
            <a:grpSpLocks/>
          </p:cNvGrpSpPr>
          <p:nvPr/>
        </p:nvGrpSpPr>
        <p:grpSpPr bwMode="auto">
          <a:xfrm>
            <a:off x="0" y="0"/>
            <a:ext cx="9144000" cy="908050"/>
            <a:chOff x="0" y="0"/>
            <a:chExt cx="9144000" cy="908720"/>
          </a:xfrm>
        </p:grpSpPr>
        <p:sp>
          <p:nvSpPr>
            <p:cNvPr id="21511" name="직사각형 8"/>
            <p:cNvSpPr>
              <a:spLocks noChangeArrowheads="1"/>
            </p:cNvSpPr>
            <p:nvPr/>
          </p:nvSpPr>
          <p:spPr bwMode="auto">
            <a:xfrm>
              <a:off x="0" y="0"/>
              <a:ext cx="9144000" cy="872716"/>
            </a:xfrm>
            <a:prstGeom prst="rect">
              <a:avLst/>
            </a:prstGeom>
            <a:solidFill>
              <a:schemeClr val="accent2"/>
            </a:solidFill>
            <a:ln w="9525" algn="ctr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342900" indent="-342900"/>
              <a:endParaRPr lang="ko-KR" altLang="en-US">
                <a:ea typeface="굴림" pitchFamily="50" charset="-127"/>
              </a:endParaRPr>
            </a:p>
          </p:txBody>
        </p:sp>
        <p:sp>
          <p:nvSpPr>
            <p:cNvPr id="9" name="직사각형 8"/>
            <p:cNvSpPr/>
            <p:nvPr/>
          </p:nvSpPr>
          <p:spPr bwMode="auto">
            <a:xfrm>
              <a:off x="0" y="800690"/>
              <a:ext cx="9144000" cy="10803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42900" indent="-342900">
                <a:defRPr/>
              </a:pPr>
              <a:endParaRPr lang="ko-KR" altLang="en-US">
                <a:latin typeface="Arial" charset="0"/>
                <a:ea typeface="굴림" charset="-127"/>
              </a:endParaRPr>
            </a:p>
          </p:txBody>
        </p:sp>
      </p:grpSp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239713" y="93663"/>
            <a:ext cx="87503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ko-KR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(</a:t>
            </a:r>
            <a:r>
              <a:rPr lang="ko-KR" altLang="en-US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참고 </a:t>
            </a:r>
            <a:r>
              <a:rPr lang="en-US" altLang="ko-KR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1) </a:t>
            </a:r>
            <a:r>
              <a:rPr lang="ko-KR" altLang="en-US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해적위험해역 확장</a:t>
            </a:r>
            <a:r>
              <a:rPr lang="en-US" altLang="ko-KR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(</a:t>
            </a:r>
            <a:r>
              <a:rPr lang="ko-KR" altLang="en-US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제</a:t>
            </a:r>
            <a:r>
              <a:rPr lang="en-US" altLang="ko-KR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2</a:t>
            </a:r>
            <a:r>
              <a:rPr lang="ko-KR" altLang="en-US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안</a:t>
            </a:r>
            <a:r>
              <a:rPr lang="en-US" altLang="ko-KR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)</a:t>
            </a:r>
            <a:r>
              <a:rPr lang="ko-KR" altLang="en-US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 전후 비교</a:t>
            </a:r>
            <a:endParaRPr lang="en-US" altLang="ko-KR" sz="2800" b="1" kern="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  <a:cs typeface="+mj-cs"/>
            </a:endParaRPr>
          </a:p>
        </p:txBody>
      </p:sp>
      <p:sp>
        <p:nvSpPr>
          <p:cNvPr id="21508" name="슬라이드 번호 개체 틀 3"/>
          <p:cNvSpPr txBox="1">
            <a:spLocks/>
          </p:cNvSpPr>
          <p:nvPr/>
        </p:nvSpPr>
        <p:spPr bwMode="auto">
          <a:xfrm>
            <a:off x="7721600" y="6453188"/>
            <a:ext cx="1162050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EE893A3F-DA04-42E0-B858-0BF262392A08}" type="slidenum">
              <a:rPr lang="en-US" altLang="ko-KR" sz="1200">
                <a:ea typeface="굴림" pitchFamily="50" charset="-127"/>
              </a:rPr>
              <a:pPr algn="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14</a:t>
            </a:fld>
            <a:endParaRPr lang="en-US" altLang="ko-KR" sz="1200">
              <a:ea typeface="굴림" pitchFamily="50" charset="-127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336550" y="5364163"/>
            <a:ext cx="7993063" cy="120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63538" indent="-363538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00000"/>
              <a:buFontTx/>
              <a:buBlip>
                <a:blip r:embed="rId2"/>
              </a:buBlip>
              <a:defRPr/>
            </a:pPr>
            <a:r>
              <a:rPr lang="ko-KR" altLang="en-US" sz="2400" kern="0" dirty="0">
                <a:latin typeface="HY헤드라인M" pitchFamily="18" charset="-127"/>
                <a:ea typeface="HY헤드라인M" pitchFamily="18" charset="-127"/>
              </a:rPr>
              <a:t>연안국까지의 거리 비교</a:t>
            </a:r>
            <a:endParaRPr lang="en-US" altLang="ko-KR" sz="2400" kern="0" dirty="0">
              <a:latin typeface="HY헤드라인M" pitchFamily="18" charset="-127"/>
              <a:ea typeface="HY헤드라인M" pitchFamily="18" charset="-127"/>
            </a:endParaRPr>
          </a:p>
          <a:p>
            <a:pPr marL="820738" lvl="1" indent="-363538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Wingdings" pitchFamily="2" charset="2"/>
              <a:buChar char="Ø"/>
              <a:defRPr/>
            </a:pPr>
            <a:r>
              <a:rPr lang="en-US" altLang="ko-KR" sz="2400" kern="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400" kern="0" dirty="0">
                <a:latin typeface="맑은 고딕" pitchFamily="50" charset="-127"/>
                <a:ea typeface="맑은 고딕" pitchFamily="50" charset="-127"/>
              </a:rPr>
              <a:t>현행</a:t>
            </a:r>
            <a:r>
              <a:rPr lang="en-US" altLang="ko-KR" sz="2400" kern="0" dirty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2400" kern="0" dirty="0">
                <a:latin typeface="맑은 고딕" pitchFamily="50" charset="-127"/>
                <a:ea typeface="맑은 고딕" pitchFamily="50" charset="-127"/>
              </a:rPr>
              <a:t>최소 </a:t>
            </a:r>
            <a:r>
              <a:rPr lang="en-US" altLang="ko-KR" sz="2400" kern="0" dirty="0">
                <a:latin typeface="맑은 고딕" pitchFamily="50" charset="-127"/>
                <a:ea typeface="맑은 고딕" pitchFamily="50" charset="-127"/>
              </a:rPr>
              <a:t>140</a:t>
            </a:r>
            <a:r>
              <a:rPr lang="ko-KR" altLang="en-US" sz="2400" kern="0" dirty="0">
                <a:latin typeface="맑은 고딕" pitchFamily="50" charset="-127"/>
                <a:ea typeface="맑은 고딕" pitchFamily="50" charset="-127"/>
              </a:rPr>
              <a:t>마일</a:t>
            </a:r>
            <a:r>
              <a:rPr lang="en-US" altLang="ko-KR" sz="2400" kern="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400" kern="0" dirty="0">
                <a:latin typeface="맑은 고딕" pitchFamily="50" charset="-127"/>
                <a:ea typeface="맑은 고딕" pitchFamily="50" charset="-127"/>
              </a:rPr>
              <a:t>최대 </a:t>
            </a:r>
            <a:r>
              <a:rPr lang="en-US" altLang="ko-KR" sz="2400" kern="0" dirty="0">
                <a:latin typeface="맑은 고딕" pitchFamily="50" charset="-127"/>
                <a:ea typeface="맑은 고딕" pitchFamily="50" charset="-127"/>
              </a:rPr>
              <a:t>350</a:t>
            </a:r>
            <a:r>
              <a:rPr lang="ko-KR" altLang="en-US" sz="2400" kern="0" dirty="0">
                <a:latin typeface="맑은 고딕" pitchFamily="50" charset="-127"/>
                <a:ea typeface="맑은 고딕" pitchFamily="50" charset="-127"/>
              </a:rPr>
              <a:t>마일</a:t>
            </a:r>
            <a:endParaRPr lang="en-US" altLang="ko-KR" sz="2400" kern="0" dirty="0">
              <a:latin typeface="맑은 고딕" pitchFamily="50" charset="-127"/>
              <a:ea typeface="맑은 고딕" pitchFamily="50" charset="-127"/>
            </a:endParaRPr>
          </a:p>
          <a:p>
            <a:pPr marL="820738" lvl="1" indent="-363538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Wingdings" pitchFamily="2" charset="2"/>
              <a:buChar char="Ø"/>
              <a:defRPr/>
            </a:pPr>
            <a:r>
              <a:rPr lang="en-US" altLang="ko-KR" sz="2400" kern="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400" kern="0" dirty="0">
                <a:latin typeface="맑은 고딕" pitchFamily="50" charset="-127"/>
                <a:ea typeface="맑은 고딕" pitchFamily="50" charset="-127"/>
              </a:rPr>
              <a:t>개선</a:t>
            </a:r>
            <a:r>
              <a:rPr lang="en-US" altLang="ko-KR" sz="2400" kern="0" dirty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2400" kern="0" dirty="0">
                <a:latin typeface="맑은 고딕" pitchFamily="50" charset="-127"/>
                <a:ea typeface="맑은 고딕" pitchFamily="50" charset="-127"/>
              </a:rPr>
              <a:t>최소 </a:t>
            </a:r>
            <a:r>
              <a:rPr lang="en-US" altLang="ko-KR" sz="2400" kern="0" dirty="0">
                <a:latin typeface="맑은 고딕" pitchFamily="50" charset="-127"/>
                <a:ea typeface="맑은 고딕" pitchFamily="50" charset="-127"/>
              </a:rPr>
              <a:t>100</a:t>
            </a:r>
            <a:r>
              <a:rPr lang="ko-KR" altLang="en-US" sz="2400" kern="0" dirty="0">
                <a:latin typeface="맑은 고딕" pitchFamily="50" charset="-127"/>
                <a:ea typeface="맑은 고딕" pitchFamily="50" charset="-127"/>
              </a:rPr>
              <a:t>마일</a:t>
            </a:r>
            <a:r>
              <a:rPr lang="en-US" altLang="ko-KR" sz="2400" kern="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400" kern="0" dirty="0">
                <a:latin typeface="맑은 고딕" pitchFamily="50" charset="-127"/>
                <a:ea typeface="맑은 고딕" pitchFamily="50" charset="-127"/>
              </a:rPr>
              <a:t>최대 </a:t>
            </a:r>
            <a:r>
              <a:rPr lang="en-US" altLang="ko-KR" sz="2400" kern="0" dirty="0">
                <a:latin typeface="맑은 고딕" pitchFamily="50" charset="-127"/>
                <a:ea typeface="맑은 고딕" pitchFamily="50" charset="-127"/>
              </a:rPr>
              <a:t>290</a:t>
            </a:r>
            <a:r>
              <a:rPr lang="ko-KR" altLang="en-US" sz="2400" kern="0" dirty="0">
                <a:latin typeface="맑은 고딕" pitchFamily="50" charset="-127"/>
                <a:ea typeface="맑은 고딕" pitchFamily="50" charset="-127"/>
              </a:rPr>
              <a:t>마일</a:t>
            </a:r>
          </a:p>
        </p:txBody>
      </p:sp>
      <p:pic>
        <p:nvPicPr>
          <p:cNvPr id="21510" name="Picture 13" descr="C:\DOCUME~1\MLTM\LOCALS~1\Temp\UNI00000c0c02dc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7013" y="1019175"/>
            <a:ext cx="8726487" cy="423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그룹 7"/>
          <p:cNvGrpSpPr>
            <a:grpSpLocks/>
          </p:cNvGrpSpPr>
          <p:nvPr/>
        </p:nvGrpSpPr>
        <p:grpSpPr bwMode="auto">
          <a:xfrm>
            <a:off x="0" y="0"/>
            <a:ext cx="9144000" cy="908050"/>
            <a:chOff x="0" y="0"/>
            <a:chExt cx="9144000" cy="908720"/>
          </a:xfrm>
        </p:grpSpPr>
        <p:sp>
          <p:nvSpPr>
            <p:cNvPr id="22534" name="직사각형 8"/>
            <p:cNvSpPr>
              <a:spLocks noChangeArrowheads="1"/>
            </p:cNvSpPr>
            <p:nvPr/>
          </p:nvSpPr>
          <p:spPr bwMode="auto">
            <a:xfrm>
              <a:off x="0" y="0"/>
              <a:ext cx="9144000" cy="872716"/>
            </a:xfrm>
            <a:prstGeom prst="rect">
              <a:avLst/>
            </a:prstGeom>
            <a:solidFill>
              <a:schemeClr val="accent2"/>
            </a:solidFill>
            <a:ln w="9525" algn="ctr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342900" indent="-342900"/>
              <a:endParaRPr lang="ko-KR" altLang="en-US">
                <a:ea typeface="굴림" pitchFamily="50" charset="-127"/>
              </a:endParaRPr>
            </a:p>
          </p:txBody>
        </p:sp>
        <p:sp>
          <p:nvSpPr>
            <p:cNvPr id="9" name="직사각형 8"/>
            <p:cNvSpPr/>
            <p:nvPr/>
          </p:nvSpPr>
          <p:spPr bwMode="auto">
            <a:xfrm>
              <a:off x="0" y="800690"/>
              <a:ext cx="9144000" cy="10803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42900" indent="-342900">
                <a:defRPr/>
              </a:pPr>
              <a:endParaRPr lang="ko-KR" altLang="en-US">
                <a:latin typeface="Arial" charset="0"/>
                <a:ea typeface="굴림" charset="-127"/>
              </a:endParaRPr>
            </a:p>
          </p:txBody>
        </p:sp>
      </p:grpSp>
      <p:sp>
        <p:nvSpPr>
          <p:cNvPr id="22531" name="슬라이드 번호 개체 틀 3"/>
          <p:cNvSpPr txBox="1">
            <a:spLocks/>
          </p:cNvSpPr>
          <p:nvPr/>
        </p:nvSpPr>
        <p:spPr bwMode="auto">
          <a:xfrm>
            <a:off x="7721600" y="6453188"/>
            <a:ext cx="1162050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362311C8-1706-45F4-90A5-857B714F7734}" type="slidenum">
              <a:rPr lang="en-US" altLang="ko-KR" sz="1200">
                <a:ea typeface="굴림" pitchFamily="50" charset="-127"/>
              </a:rPr>
              <a:pPr algn="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15</a:t>
            </a:fld>
            <a:endParaRPr lang="en-US" altLang="ko-KR" sz="1200">
              <a:ea typeface="굴림" pitchFamily="50" charset="-127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373063" y="1092200"/>
            <a:ext cx="8580437" cy="551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63538" indent="-363538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ct val="100000"/>
              <a:buFontTx/>
              <a:buBlip>
                <a:blip r:embed="rId2"/>
              </a:buBlip>
              <a:defRPr/>
            </a:pPr>
            <a:r>
              <a:rPr lang="ko-KR" altLang="en-US" sz="2600" kern="0" dirty="0">
                <a:latin typeface="HY헤드라인M" pitchFamily="18" charset="-127"/>
                <a:ea typeface="HY헤드라인M" pitchFamily="18" charset="-127"/>
              </a:rPr>
              <a:t>위험해역 확장에 따라 운항거리 증가</a:t>
            </a:r>
          </a:p>
          <a:p>
            <a:pPr marL="820738" lvl="1" indent="-363538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ct val="100000"/>
              <a:buFont typeface="Wingdings" pitchFamily="2" charset="2"/>
              <a:buChar char="Ø"/>
              <a:defRPr/>
            </a:pP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현행 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: 1,190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마일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개선 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E → 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현행 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G 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지점 까지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820738" lvl="1" indent="-363538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ct val="100000"/>
              <a:buFont typeface="Wingdings" pitchFamily="2" charset="2"/>
              <a:buChar char="Ø"/>
              <a:defRPr/>
            </a:pP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개선 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: 1,308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마일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개선 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E → 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개선 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H 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지점 까지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820738" lvl="1" indent="-36353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Tx/>
              <a:buNone/>
              <a:defRPr/>
            </a:pP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    -----------------------------------------------------------</a:t>
            </a:r>
          </a:p>
          <a:p>
            <a:pPr marL="820738" lvl="1" indent="-36353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Tx/>
              <a:buNone/>
              <a:defRPr/>
            </a:pP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증감 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: 118</a:t>
            </a: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마일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약 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218km)</a:t>
            </a:r>
          </a:p>
          <a:p>
            <a:pPr marL="363538" indent="-363538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ct val="100000"/>
              <a:buFontTx/>
              <a:buBlip>
                <a:blip r:embed="rId3"/>
              </a:buBlip>
              <a:defRPr/>
            </a:pPr>
            <a:endParaRPr lang="en-US" altLang="ko-KR" sz="1000" dirty="0">
              <a:latin typeface="HY헤드라인M" pitchFamily="18" charset="-127"/>
              <a:ea typeface="HY헤드라인M" pitchFamily="18" charset="-127"/>
            </a:endParaRPr>
          </a:p>
          <a:p>
            <a:pPr marL="363538" indent="-363538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ct val="100000"/>
              <a:buFontTx/>
              <a:buBlip>
                <a:blip r:embed="rId3"/>
              </a:buBlip>
              <a:defRPr/>
            </a:pPr>
            <a:r>
              <a:rPr lang="ko-KR" altLang="en-US" sz="2600" dirty="0">
                <a:latin typeface="HY헤드라인M" pitchFamily="18" charset="-127"/>
                <a:ea typeface="HY헤드라인M" pitchFamily="18" charset="-127"/>
              </a:rPr>
              <a:t>연료비 약 </a:t>
            </a:r>
            <a:r>
              <a:rPr lang="en-US" altLang="ko-KR" sz="2600" dirty="0">
                <a:latin typeface="HY헤드라인M" pitchFamily="18" charset="-127"/>
                <a:ea typeface="HY헤드라인M" pitchFamily="18" charset="-127"/>
              </a:rPr>
              <a:t>546</a:t>
            </a:r>
            <a:r>
              <a:rPr lang="ko-KR" altLang="en-US" sz="2600" dirty="0">
                <a:latin typeface="HY헤드라인M" pitchFamily="18" charset="-127"/>
                <a:ea typeface="HY헤드라인M" pitchFamily="18" charset="-127"/>
              </a:rPr>
              <a:t>만원</a:t>
            </a:r>
            <a:r>
              <a:rPr lang="en-US" altLang="ko-KR" sz="2600" dirty="0">
                <a:latin typeface="HY헤드라인M" pitchFamily="18" charset="-127"/>
                <a:ea typeface="HY헤드라인M" pitchFamily="18" charset="-127"/>
              </a:rPr>
              <a:t>,</a:t>
            </a:r>
            <a:r>
              <a:rPr lang="ko-KR" altLang="en-US" sz="2600" dirty="0">
                <a:latin typeface="HY헤드라인M" pitchFamily="18" charset="-127"/>
                <a:ea typeface="HY헤드라인M" pitchFamily="18" charset="-127"/>
              </a:rPr>
              <a:t> 운항시간 </a:t>
            </a:r>
            <a:r>
              <a:rPr lang="en-US" altLang="ko-KR" sz="2600" dirty="0">
                <a:latin typeface="HY헤드라인M" pitchFamily="18" charset="-127"/>
                <a:ea typeface="HY헤드라인M" pitchFamily="18" charset="-127"/>
              </a:rPr>
              <a:t>9</a:t>
            </a:r>
            <a:r>
              <a:rPr lang="ko-KR" altLang="en-US" sz="2600" dirty="0">
                <a:latin typeface="HY헤드라인M" pitchFamily="18" charset="-127"/>
                <a:ea typeface="HY헤드라인M" pitchFamily="18" charset="-127"/>
              </a:rPr>
              <a:t>시간이 더 소요</a:t>
            </a:r>
            <a:endParaRPr lang="en-US" altLang="ko-KR" sz="2600" dirty="0">
              <a:latin typeface="HY헤드라인M" pitchFamily="18" charset="-127"/>
              <a:ea typeface="HY헤드라인M" pitchFamily="18" charset="-127"/>
            </a:endParaRPr>
          </a:p>
          <a:p>
            <a:pPr marL="363538" indent="-363538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ct val="100000"/>
              <a:buFontTx/>
              <a:buNone/>
              <a:defRPr/>
            </a:pPr>
            <a:r>
              <a:rPr lang="en-US" altLang="ko-KR" b="1" dirty="0"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① 대당 연료비 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: 546</a:t>
            </a:r>
            <a:r>
              <a:rPr lang="ko-KR" altLang="en-US" b="1" dirty="0" err="1">
                <a:latin typeface="맑은 고딕" pitchFamily="50" charset="-127"/>
                <a:ea typeface="맑은 고딕" pitchFamily="50" charset="-127"/>
              </a:rPr>
              <a:t>백만원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= 218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㎞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÷24.076㎞/h</a:t>
            </a:r>
            <a:r>
              <a:rPr lang="en-US" altLang="ko-KR" baseline="30000" dirty="0">
                <a:latin typeface="맑은 고딕" pitchFamily="50" charset="-127"/>
                <a:ea typeface="맑은 고딕" pitchFamily="50" charset="-127"/>
              </a:rPr>
              <a:t>1 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×0.75kg</a:t>
            </a:r>
            <a:r>
              <a:rPr lang="en-US" altLang="ko-KR" baseline="30000" dirty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×804,404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원</a:t>
            </a:r>
            <a:r>
              <a:rPr lang="en-US" altLang="ko-KR" baseline="30000" dirty="0">
                <a:latin typeface="맑은 고딕" pitchFamily="50" charset="-127"/>
                <a:ea typeface="맑은 고딕" pitchFamily="50" charset="-127"/>
              </a:rPr>
              <a:t>3)</a:t>
            </a:r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FontTx/>
              <a:buNone/>
              <a:defRPr/>
            </a:pP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     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1) 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시간당 운항거리 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: 24.076㎞/h = 13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노트 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× 1.852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㎞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시속 환산계수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FontTx/>
              <a:buNone/>
              <a:defRPr/>
            </a:pP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     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2) 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시간당 연료사용량 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: 750kg = 18,000kg(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하루 연료사용량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) ÷ 24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시간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FontTx/>
              <a:buNone/>
              <a:defRPr/>
            </a:pP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     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3) 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톤당 중유가격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(8.24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기준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) : 804,404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원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= $105.78(1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배럴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)×6.70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배럴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                                          (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톤 환산계수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)×1,135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원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환율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FontTx/>
              <a:buNone/>
              <a:defRPr/>
            </a:pP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   ② 운항시간</a:t>
            </a:r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(9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시간</a:t>
            </a:r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: 218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 ㎞ ÷ 24.076㎞/h(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시간당 운항거리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363538" indent="-363538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ct val="100000"/>
              <a:buFontTx/>
              <a:buNone/>
              <a:defRPr/>
            </a:pP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    </a:t>
            </a:r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  <a:p>
            <a:pPr marL="363538" indent="-363538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ct val="100000"/>
              <a:buFontTx/>
              <a:buNone/>
              <a:defRPr/>
            </a:pPr>
            <a:endParaRPr lang="ko-KR" altLang="en-US" sz="2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239713" y="93663"/>
            <a:ext cx="87503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ko-KR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(</a:t>
            </a:r>
            <a:r>
              <a:rPr lang="ko-KR" altLang="en-US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참고 </a:t>
            </a:r>
            <a:r>
              <a:rPr lang="en-US" altLang="ko-KR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1) </a:t>
            </a:r>
            <a:r>
              <a:rPr lang="ko-KR" altLang="en-US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해적위험해역 </a:t>
            </a:r>
            <a:r>
              <a:rPr lang="en-US" altLang="ko-KR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(</a:t>
            </a:r>
            <a:r>
              <a:rPr lang="ko-KR" altLang="en-US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제</a:t>
            </a:r>
            <a:r>
              <a:rPr lang="en-US" altLang="ko-KR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2</a:t>
            </a:r>
            <a:r>
              <a:rPr lang="ko-KR" altLang="en-US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안</a:t>
            </a:r>
            <a:r>
              <a:rPr lang="en-US" altLang="ko-KR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) </a:t>
            </a:r>
            <a:r>
              <a:rPr lang="ko-KR" altLang="en-US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확장 전후 비교</a:t>
            </a:r>
            <a:endParaRPr lang="en-US" altLang="ko-KR" sz="2800" b="1" kern="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  <a:cs typeface="+mj-cs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그룹 7"/>
          <p:cNvGrpSpPr>
            <a:grpSpLocks/>
          </p:cNvGrpSpPr>
          <p:nvPr/>
        </p:nvGrpSpPr>
        <p:grpSpPr bwMode="auto">
          <a:xfrm>
            <a:off x="0" y="0"/>
            <a:ext cx="9144000" cy="908050"/>
            <a:chOff x="0" y="0"/>
            <a:chExt cx="9144000" cy="908720"/>
          </a:xfrm>
        </p:grpSpPr>
        <p:sp>
          <p:nvSpPr>
            <p:cNvPr id="23559" name="직사각형 8"/>
            <p:cNvSpPr>
              <a:spLocks noChangeArrowheads="1"/>
            </p:cNvSpPr>
            <p:nvPr/>
          </p:nvSpPr>
          <p:spPr bwMode="auto">
            <a:xfrm>
              <a:off x="0" y="0"/>
              <a:ext cx="9144000" cy="872716"/>
            </a:xfrm>
            <a:prstGeom prst="rect">
              <a:avLst/>
            </a:prstGeom>
            <a:solidFill>
              <a:schemeClr val="accent2"/>
            </a:solidFill>
            <a:ln w="9525" algn="ctr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342900" indent="-342900"/>
              <a:endParaRPr lang="ko-KR" altLang="en-US">
                <a:ea typeface="굴림" pitchFamily="50" charset="-127"/>
              </a:endParaRPr>
            </a:p>
          </p:txBody>
        </p:sp>
        <p:sp>
          <p:nvSpPr>
            <p:cNvPr id="9" name="직사각형 8"/>
            <p:cNvSpPr/>
            <p:nvPr/>
          </p:nvSpPr>
          <p:spPr bwMode="auto">
            <a:xfrm>
              <a:off x="0" y="800690"/>
              <a:ext cx="9144000" cy="10803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42900" indent="-342900">
                <a:defRPr/>
              </a:pPr>
              <a:endParaRPr lang="ko-KR" altLang="en-US">
                <a:latin typeface="Arial" charset="0"/>
                <a:ea typeface="굴림" charset="-127"/>
              </a:endParaRPr>
            </a:p>
          </p:txBody>
        </p:sp>
      </p:grpSp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665163" y="5583238"/>
            <a:ext cx="87503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en-US" altLang="ko-KR" sz="2800" b="1" kern="0" dirty="0">
              <a:solidFill>
                <a:schemeClr val="bg1"/>
              </a:solidFill>
              <a:latin typeface="굴림" pitchFamily="50" charset="-127"/>
              <a:ea typeface="굴림" pitchFamily="50" charset="-127"/>
              <a:cs typeface="+mj-cs"/>
            </a:endParaRPr>
          </a:p>
        </p:txBody>
      </p:sp>
      <p:pic>
        <p:nvPicPr>
          <p:cNvPr id="23556" name="Picture 2" descr="C:\DOCUME~1\Owner\LOCALS~1\Temp\UNI00000b5cb523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8" y="1165225"/>
            <a:ext cx="8580437" cy="544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239713" y="93663"/>
            <a:ext cx="87503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ko-KR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(</a:t>
            </a:r>
            <a:r>
              <a:rPr lang="ko-KR" altLang="en-US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참고 </a:t>
            </a:r>
            <a:r>
              <a:rPr lang="en-US" altLang="ko-KR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2) </a:t>
            </a:r>
            <a:r>
              <a:rPr lang="ko-KR" altLang="en-US" sz="2800" b="1" kern="0" dirty="0" err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아덴만</a:t>
            </a:r>
            <a:r>
              <a:rPr lang="en-US" altLang="ko-KR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/</a:t>
            </a:r>
            <a:r>
              <a:rPr lang="ko-KR" altLang="en-US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인도양  항적도</a:t>
            </a:r>
            <a:r>
              <a:rPr lang="en-US" altLang="ko-KR" sz="2800" b="1" kern="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(‘11.1~’12.6)</a:t>
            </a:r>
            <a:endParaRPr lang="en-US" altLang="ko-KR" sz="2800" b="1" kern="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  <a:cs typeface="+mj-cs"/>
            </a:endParaRPr>
          </a:p>
        </p:txBody>
      </p:sp>
      <p:sp>
        <p:nvSpPr>
          <p:cNvPr id="23558" name="슬라이드 번호 개체 틀 3"/>
          <p:cNvSpPr txBox="1">
            <a:spLocks/>
          </p:cNvSpPr>
          <p:nvPr/>
        </p:nvSpPr>
        <p:spPr bwMode="auto">
          <a:xfrm>
            <a:off x="7721600" y="6453188"/>
            <a:ext cx="1162050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7EDB96B5-609B-4343-B18A-1BE2B17D54A0}" type="slidenum">
              <a:rPr lang="en-US" altLang="ko-KR" sz="1200">
                <a:ea typeface="굴림" pitchFamily="50" charset="-127"/>
              </a:rPr>
              <a:pPr algn="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16</a:t>
            </a:fld>
            <a:endParaRPr lang="en-US" altLang="ko-KR" sz="1200">
              <a:ea typeface="굴림" pitchFamily="50" charset="-127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7" name="그룹 7"/>
          <p:cNvGrpSpPr>
            <a:grpSpLocks/>
          </p:cNvGrpSpPr>
          <p:nvPr/>
        </p:nvGrpSpPr>
        <p:grpSpPr bwMode="auto">
          <a:xfrm>
            <a:off x="0" y="0"/>
            <a:ext cx="9144000" cy="908050"/>
            <a:chOff x="0" y="0"/>
            <a:chExt cx="9144000" cy="908720"/>
          </a:xfrm>
        </p:grpSpPr>
        <p:sp>
          <p:nvSpPr>
            <p:cNvPr id="1031" name="직사각형 8"/>
            <p:cNvSpPr>
              <a:spLocks noChangeArrowheads="1"/>
            </p:cNvSpPr>
            <p:nvPr/>
          </p:nvSpPr>
          <p:spPr bwMode="auto">
            <a:xfrm>
              <a:off x="0" y="0"/>
              <a:ext cx="9144000" cy="872716"/>
            </a:xfrm>
            <a:prstGeom prst="rect">
              <a:avLst/>
            </a:prstGeom>
            <a:solidFill>
              <a:schemeClr val="accent2"/>
            </a:solidFill>
            <a:ln w="9525" algn="ctr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342900" indent="-342900"/>
              <a:endParaRPr lang="ko-KR" altLang="en-US">
                <a:ea typeface="굴림" pitchFamily="50" charset="-127"/>
              </a:endParaRPr>
            </a:p>
          </p:txBody>
        </p:sp>
        <p:sp>
          <p:nvSpPr>
            <p:cNvPr id="9" name="직사각형 8"/>
            <p:cNvSpPr/>
            <p:nvPr/>
          </p:nvSpPr>
          <p:spPr bwMode="auto">
            <a:xfrm>
              <a:off x="0" y="800690"/>
              <a:ext cx="9144000" cy="10803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42900" indent="-342900">
                <a:defRPr/>
              </a:pPr>
              <a:endParaRPr lang="ko-KR" altLang="en-US">
                <a:latin typeface="Arial" charset="0"/>
                <a:ea typeface="굴림" charset="-127"/>
              </a:endParaRPr>
            </a:p>
          </p:txBody>
        </p:sp>
      </p:grpSp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665163" y="5583238"/>
            <a:ext cx="87503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en-US" altLang="ko-KR" sz="2800" b="1" kern="0" dirty="0">
              <a:solidFill>
                <a:schemeClr val="bg1"/>
              </a:solidFill>
              <a:latin typeface="굴림" pitchFamily="50" charset="-127"/>
              <a:ea typeface="굴림" pitchFamily="50" charset="-127"/>
              <a:cs typeface="+mj-cs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239713" y="93663"/>
            <a:ext cx="87503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ko-KR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(</a:t>
            </a:r>
            <a:r>
              <a:rPr lang="ko-KR" altLang="en-US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참고 </a:t>
            </a:r>
            <a:r>
              <a:rPr lang="en-US" altLang="ko-KR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2-1) </a:t>
            </a:r>
            <a:r>
              <a:rPr lang="ko-KR" altLang="en-US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위험해역 밖 </a:t>
            </a:r>
            <a:r>
              <a:rPr lang="ko-KR" altLang="en-US" sz="2800" b="1" kern="0" dirty="0" err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선박통항량</a:t>
            </a:r>
            <a:r>
              <a:rPr lang="ko-KR" altLang="en-US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 </a:t>
            </a:r>
            <a:r>
              <a:rPr lang="ko-KR" altLang="en-US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 현황</a:t>
            </a:r>
            <a:r>
              <a:rPr lang="en-US" altLang="ko-KR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(</a:t>
            </a:r>
            <a:r>
              <a:rPr lang="en-US" altLang="ko-KR" sz="2800" b="1" kern="0" dirty="0">
                <a:solidFill>
                  <a:schemeClr val="bg1"/>
                </a:solidFill>
                <a:latin typeface="궁서" pitchFamily="18" charset="-127"/>
                <a:ea typeface="궁서" pitchFamily="18" charset="-127"/>
                <a:cs typeface="+mj-cs"/>
              </a:rPr>
              <a:t>’</a:t>
            </a:r>
            <a:r>
              <a:rPr lang="en-US" altLang="ko-KR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11</a:t>
            </a:r>
            <a:r>
              <a:rPr lang="ko-KR" altLang="en-US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년</a:t>
            </a:r>
            <a:r>
              <a:rPr lang="en-US" altLang="ko-KR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)</a:t>
            </a:r>
          </a:p>
        </p:txBody>
      </p:sp>
      <p:sp>
        <p:nvSpPr>
          <p:cNvPr id="1030" name="슬라이드 번호 개체 틀 3"/>
          <p:cNvSpPr txBox="1">
            <a:spLocks/>
          </p:cNvSpPr>
          <p:nvPr/>
        </p:nvSpPr>
        <p:spPr bwMode="auto">
          <a:xfrm>
            <a:off x="7721600" y="6453188"/>
            <a:ext cx="1162050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6AB61032-40CB-4F7D-9EBE-9D78E3170985}" type="slidenum">
              <a:rPr lang="en-US" altLang="ko-KR" sz="1200">
                <a:ea typeface="굴림" pitchFamily="50" charset="-127"/>
              </a:rPr>
              <a:pPr algn="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17</a:t>
            </a:fld>
            <a:endParaRPr lang="en-US" altLang="ko-KR" sz="1200">
              <a:ea typeface="굴림" pitchFamily="50" charset="-127"/>
            </a:endParaRPr>
          </a:p>
        </p:txBody>
      </p:sp>
      <p:graphicFrame>
        <p:nvGraphicFramePr>
          <p:cNvPr id="1026" name="Object 9"/>
          <p:cNvGraphicFramePr>
            <a:graphicFrameLocks noChangeAspect="1"/>
          </p:cNvGraphicFramePr>
          <p:nvPr/>
        </p:nvGraphicFramePr>
        <p:xfrm>
          <a:off x="873125" y="1038225"/>
          <a:ext cx="7485063" cy="5730875"/>
        </p:xfrm>
        <a:graphic>
          <a:graphicData uri="http://schemas.openxmlformats.org/presentationml/2006/ole">
            <p:oleObj spid="_x0000_s1026" name="차트" r:id="rId3" imgW="7115283" imgH="5448284" progId="Excel.Chart.8">
              <p:embed/>
            </p:oleObj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1" name="그룹 7"/>
          <p:cNvGrpSpPr>
            <a:grpSpLocks/>
          </p:cNvGrpSpPr>
          <p:nvPr/>
        </p:nvGrpSpPr>
        <p:grpSpPr bwMode="auto">
          <a:xfrm>
            <a:off x="0" y="0"/>
            <a:ext cx="9144000" cy="908050"/>
            <a:chOff x="0" y="0"/>
            <a:chExt cx="9144000" cy="908720"/>
          </a:xfrm>
        </p:grpSpPr>
        <p:sp>
          <p:nvSpPr>
            <p:cNvPr id="2055" name="직사각형 8"/>
            <p:cNvSpPr>
              <a:spLocks noChangeArrowheads="1"/>
            </p:cNvSpPr>
            <p:nvPr/>
          </p:nvSpPr>
          <p:spPr bwMode="auto">
            <a:xfrm>
              <a:off x="0" y="0"/>
              <a:ext cx="9144000" cy="872716"/>
            </a:xfrm>
            <a:prstGeom prst="rect">
              <a:avLst/>
            </a:prstGeom>
            <a:solidFill>
              <a:schemeClr val="accent2"/>
            </a:solidFill>
            <a:ln w="9525" algn="ctr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342900" indent="-342900"/>
              <a:endParaRPr lang="ko-KR" altLang="en-US">
                <a:ea typeface="굴림" pitchFamily="50" charset="-127"/>
              </a:endParaRPr>
            </a:p>
          </p:txBody>
        </p:sp>
        <p:sp>
          <p:nvSpPr>
            <p:cNvPr id="9" name="직사각형 8"/>
            <p:cNvSpPr/>
            <p:nvPr/>
          </p:nvSpPr>
          <p:spPr bwMode="auto">
            <a:xfrm>
              <a:off x="0" y="800690"/>
              <a:ext cx="9144000" cy="10803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342900" indent="-342900">
                <a:defRPr/>
              </a:pPr>
              <a:endParaRPr lang="ko-KR" altLang="en-US">
                <a:latin typeface="Arial" charset="0"/>
                <a:ea typeface="굴림" charset="-127"/>
              </a:endParaRPr>
            </a:p>
          </p:txBody>
        </p:sp>
      </p:grpSp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665163" y="5583238"/>
            <a:ext cx="87503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en-US" altLang="ko-KR" sz="2800" b="1" kern="0" dirty="0">
              <a:solidFill>
                <a:schemeClr val="bg1"/>
              </a:solidFill>
              <a:latin typeface="굴림" pitchFamily="50" charset="-127"/>
              <a:ea typeface="굴림" pitchFamily="50" charset="-127"/>
              <a:cs typeface="+mj-cs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239713" y="93663"/>
            <a:ext cx="87503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ko-KR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(</a:t>
            </a:r>
            <a:r>
              <a:rPr lang="ko-KR" altLang="en-US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참고 </a:t>
            </a:r>
            <a:r>
              <a:rPr lang="en-US" altLang="ko-KR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2-2) </a:t>
            </a:r>
            <a:r>
              <a:rPr lang="ko-KR" altLang="en-US" sz="2800" b="1" kern="0" dirty="0" err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톤수별</a:t>
            </a:r>
            <a:r>
              <a:rPr lang="ko-KR" altLang="en-US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 </a:t>
            </a:r>
            <a:r>
              <a:rPr lang="ko-KR" altLang="en-US" sz="2800" b="1" kern="0" dirty="0" err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선박통항량</a:t>
            </a:r>
            <a:r>
              <a:rPr lang="ko-KR" altLang="en-US" sz="28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 현황</a:t>
            </a:r>
            <a:r>
              <a:rPr lang="en-US" altLang="ko-KR" sz="24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en-US" altLang="ko-KR" sz="2400" b="1" kern="0" dirty="0">
                <a:solidFill>
                  <a:schemeClr val="bg1"/>
                </a:solidFill>
                <a:latin typeface="돋움" pitchFamily="50" charset="-127"/>
                <a:ea typeface="돋움" pitchFamily="50" charset="-127"/>
              </a:rPr>
              <a:t>′</a:t>
            </a:r>
            <a:r>
              <a:rPr lang="en-US" altLang="ko-KR" sz="24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12 </a:t>
            </a:r>
            <a:r>
              <a:rPr lang="ko-KR" altLang="en-US" sz="24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년 상반기</a:t>
            </a:r>
            <a:r>
              <a:rPr lang="en-US" altLang="ko-KR" sz="2400" b="1" kern="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lang="en-US" altLang="ko-KR" sz="2400" b="1" kern="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  <a:cs typeface="+mj-cs"/>
            </a:endParaRPr>
          </a:p>
        </p:txBody>
      </p:sp>
      <p:sp>
        <p:nvSpPr>
          <p:cNvPr id="2054" name="슬라이드 번호 개체 틀 3"/>
          <p:cNvSpPr txBox="1">
            <a:spLocks/>
          </p:cNvSpPr>
          <p:nvPr/>
        </p:nvSpPr>
        <p:spPr bwMode="auto">
          <a:xfrm>
            <a:off x="7721600" y="6453188"/>
            <a:ext cx="1162050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ABAC18A2-7AA7-4A60-9D46-B167F8A291FE}" type="slidenum">
              <a:rPr lang="en-US" altLang="ko-KR" sz="1200">
                <a:ea typeface="굴림" pitchFamily="50" charset="-127"/>
              </a:rPr>
              <a:pPr algn="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18</a:t>
            </a:fld>
            <a:endParaRPr lang="en-US" altLang="ko-KR" sz="1200">
              <a:ea typeface="굴림" pitchFamily="50" charset="-127"/>
            </a:endParaRPr>
          </a:p>
        </p:txBody>
      </p:sp>
      <p:graphicFrame>
        <p:nvGraphicFramePr>
          <p:cNvPr id="2050" name="Object 9"/>
          <p:cNvGraphicFramePr>
            <a:graphicFrameLocks noChangeAspect="1"/>
          </p:cNvGraphicFramePr>
          <p:nvPr/>
        </p:nvGraphicFramePr>
        <p:xfrm>
          <a:off x="993775" y="1055688"/>
          <a:ext cx="7300913" cy="5586412"/>
        </p:xfrm>
        <a:graphic>
          <a:graphicData uri="http://schemas.openxmlformats.org/presentationml/2006/ole">
            <p:oleObj spid="_x0000_s2050" name="차트" r:id="rId3" imgW="6734123" imgH="5152885" progId="Excel.Chart.8">
              <p:embed/>
            </p:oleObj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MO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80808"/>
      </a:accent1>
      <a:accent2>
        <a:srgbClr val="333399"/>
      </a:accent2>
      <a:accent3>
        <a:srgbClr val="FFFFFF"/>
      </a:accent3>
      <a:accent4>
        <a:srgbClr val="000000"/>
      </a:accent4>
      <a:accent5>
        <a:srgbClr val="AAAAAA"/>
      </a:accent5>
      <a:accent6>
        <a:srgbClr val="2D2D8A"/>
      </a:accent6>
      <a:hlink>
        <a:srgbClr val="009999"/>
      </a:hlink>
      <a:folHlink>
        <a:srgbClr val="99CC00"/>
      </a:folHlink>
    </a:clrScheme>
    <a:fontScheme name="IM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80000"/>
          </a:lnSpc>
          <a:spcBef>
            <a:spcPct val="50000"/>
          </a:spcBef>
          <a:spcAft>
            <a:spcPct val="30000"/>
          </a:spcAft>
          <a:buClr>
            <a:srgbClr val="4E89BE"/>
          </a:buClr>
          <a:buSzPct val="125000"/>
          <a:buFontTx/>
          <a:buChar char="•"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80000"/>
          </a:lnSpc>
          <a:spcBef>
            <a:spcPct val="50000"/>
          </a:spcBef>
          <a:spcAft>
            <a:spcPct val="30000"/>
          </a:spcAft>
          <a:buClr>
            <a:srgbClr val="4E89BE"/>
          </a:buClr>
          <a:buSzPct val="125000"/>
          <a:buFontTx/>
          <a:buChar char="•"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IM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M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M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M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M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M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M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M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M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M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M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M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80000"/>
          </a:lnSpc>
          <a:spcBef>
            <a:spcPct val="50000"/>
          </a:spcBef>
          <a:spcAft>
            <a:spcPct val="30000"/>
          </a:spcAft>
          <a:buClr>
            <a:srgbClr val="4E89BE"/>
          </a:buClr>
          <a:buSzPct val="125000"/>
          <a:buFontTx/>
          <a:buChar char="•"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80000"/>
          </a:lnSpc>
          <a:spcBef>
            <a:spcPct val="50000"/>
          </a:spcBef>
          <a:spcAft>
            <a:spcPct val="30000"/>
          </a:spcAft>
          <a:buClr>
            <a:srgbClr val="4E89BE"/>
          </a:buClr>
          <a:buSzPct val="125000"/>
          <a:buFontTx/>
          <a:buChar char="•"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836</Words>
  <Application>Microsoft Office PowerPoint</Application>
  <PresentationFormat>화면 슬라이드 쇼(4:3)</PresentationFormat>
  <Paragraphs>178</Paragraphs>
  <Slides>18</Slides>
  <Notes>1</Notes>
  <HiddenSlides>0</HiddenSlides>
  <MMClips>0</MMClips>
  <ScaleCrop>false</ScaleCrop>
  <HeadingPairs>
    <vt:vector size="8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32" baseType="lpstr">
      <vt:lpstr>Arial</vt:lpstr>
      <vt:lpstr>Times New Roman</vt:lpstr>
      <vt:lpstr>굴림</vt:lpstr>
      <vt:lpstr>HY헤드라인M</vt:lpstr>
      <vt:lpstr>바탕</vt:lpstr>
      <vt:lpstr>신명조</vt:lpstr>
      <vt:lpstr>Wingdings</vt:lpstr>
      <vt:lpstr>궁서</vt:lpstr>
      <vt:lpstr>굴림체</vt:lpstr>
      <vt:lpstr>맑은 고딕</vt:lpstr>
      <vt:lpstr>돋움</vt:lpstr>
      <vt:lpstr>IMO</vt:lpstr>
      <vt:lpstr>Custom Design</vt:lpstr>
      <vt:lpstr>Microsoft Office Excel 차트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 Slides</dc:title>
  <dc:creator/>
  <cp:lastModifiedBy/>
  <cp:revision>63</cp:revision>
  <dcterms:created xsi:type="dcterms:W3CDTF">1900-12-31T23:00:00Z</dcterms:created>
  <dcterms:modified xsi:type="dcterms:W3CDTF">2012-12-06T04:50:12Z</dcterms:modified>
</cp:coreProperties>
</file>